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0" r:id="rId3"/>
    <p:sldId id="259" r:id="rId4"/>
    <p:sldId id="260" r:id="rId5"/>
    <p:sldId id="261" r:id="rId6"/>
    <p:sldId id="262" r:id="rId7"/>
    <p:sldId id="263" r:id="rId8"/>
    <p:sldId id="269" r:id="rId9"/>
    <p:sldId id="267" r:id="rId10"/>
    <p:sldId id="271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361B5-3965-45D9-AB9F-6CFCD740D609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A65-C091-4173-A810-04678136E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C12E-1E01-411B-B0B0-43920FB0F1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3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7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6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1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6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9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5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D0BC4-4392-4211-AC3E-01B5395EA5E5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352C0-ACE2-4159-A8A4-F522F078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/>
          <p:cNvSpPr/>
          <p:nvPr/>
        </p:nvSpPr>
        <p:spPr>
          <a:xfrm>
            <a:off x="2608628" y="619780"/>
            <a:ext cx="4073135" cy="2180434"/>
          </a:xfrm>
          <a:prstGeom prst="uturnArrow">
            <a:avLst/>
          </a:prstGeom>
          <a:solidFill>
            <a:srgbClr val="E1F69E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58199" y="1393546"/>
            <a:ext cx="1775043" cy="230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Explosion 1 137"/>
          <p:cNvSpPr/>
          <p:nvPr/>
        </p:nvSpPr>
        <p:spPr>
          <a:xfrm>
            <a:off x="1435972" y="2256777"/>
            <a:ext cx="1052169" cy="790972"/>
          </a:xfrm>
          <a:prstGeom prst="irregularSeal1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-Turn Arrow 4"/>
          <p:cNvSpPr/>
          <p:nvPr/>
        </p:nvSpPr>
        <p:spPr>
          <a:xfrm flipV="1">
            <a:off x="2575049" y="3235646"/>
            <a:ext cx="4130551" cy="2317938"/>
          </a:xfrm>
          <a:prstGeom prst="utur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236220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33127" y="3436412"/>
            <a:ext cx="376673" cy="373588"/>
            <a:chOff x="457200" y="2198452"/>
            <a:chExt cx="554477" cy="477746"/>
          </a:xfrm>
        </p:grpSpPr>
        <p:sp>
          <p:nvSpPr>
            <p:cNvPr id="10" name="Oval 9"/>
            <p:cNvSpPr/>
            <p:nvPr/>
          </p:nvSpPr>
          <p:spPr>
            <a:xfrm>
              <a:off x="457200" y="2198452"/>
              <a:ext cx="554477" cy="477746"/>
            </a:xfrm>
            <a:prstGeom prst="ellipse">
              <a:avLst/>
            </a:prstGeom>
            <a:solidFill>
              <a:srgbClr val="CC66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88523" y="2310866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2044" y="2461098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7056" y="2397869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77401" y="2279251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2977" y="2469233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7959" y="2538425"/>
              <a:ext cx="72957" cy="632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13"/>
          <p:cNvGrpSpPr>
            <a:grpSpLocks/>
          </p:cNvGrpSpPr>
          <p:nvPr/>
        </p:nvGrpSpPr>
        <p:grpSpPr bwMode="auto">
          <a:xfrm>
            <a:off x="2631945" y="3505200"/>
            <a:ext cx="420691" cy="465453"/>
            <a:chOff x="4307" y="2035"/>
            <a:chExt cx="783" cy="892"/>
          </a:xfrm>
        </p:grpSpPr>
        <p:sp>
          <p:nvSpPr>
            <p:cNvPr id="21" name="Freeform 114"/>
            <p:cNvSpPr>
              <a:spLocks/>
            </p:cNvSpPr>
            <p:nvPr/>
          </p:nvSpPr>
          <p:spPr bwMode="auto">
            <a:xfrm>
              <a:off x="4307" y="2035"/>
              <a:ext cx="783" cy="890"/>
            </a:xfrm>
            <a:custGeom>
              <a:avLst/>
              <a:gdLst>
                <a:gd name="T0" fmla="*/ 1258 w 432"/>
                <a:gd name="T1" fmla="*/ 1230 h 461"/>
                <a:gd name="T2" fmla="*/ 1354 w 432"/>
                <a:gd name="T3" fmla="*/ 846 h 461"/>
                <a:gd name="T4" fmla="*/ 1358 w 432"/>
                <a:gd name="T5" fmla="*/ 641 h 461"/>
                <a:gd name="T6" fmla="*/ 1242 w 432"/>
                <a:gd name="T7" fmla="*/ 481 h 461"/>
                <a:gd name="T8" fmla="*/ 1249 w 432"/>
                <a:gd name="T9" fmla="*/ 301 h 461"/>
                <a:gd name="T10" fmla="*/ 1117 w 432"/>
                <a:gd name="T11" fmla="*/ 400 h 461"/>
                <a:gd name="T12" fmla="*/ 1088 w 432"/>
                <a:gd name="T13" fmla="*/ 320 h 461"/>
                <a:gd name="T14" fmla="*/ 1008 w 432"/>
                <a:gd name="T15" fmla="*/ 376 h 461"/>
                <a:gd name="T16" fmla="*/ 1028 w 432"/>
                <a:gd name="T17" fmla="*/ 68 h 461"/>
                <a:gd name="T18" fmla="*/ 903 w 432"/>
                <a:gd name="T19" fmla="*/ 264 h 461"/>
                <a:gd name="T20" fmla="*/ 817 w 432"/>
                <a:gd name="T21" fmla="*/ 272 h 461"/>
                <a:gd name="T22" fmla="*/ 779 w 432"/>
                <a:gd name="T23" fmla="*/ 176 h 461"/>
                <a:gd name="T24" fmla="*/ 745 w 432"/>
                <a:gd name="T25" fmla="*/ 292 h 461"/>
                <a:gd name="T26" fmla="*/ 598 w 432"/>
                <a:gd name="T27" fmla="*/ 236 h 461"/>
                <a:gd name="T28" fmla="*/ 469 w 432"/>
                <a:gd name="T29" fmla="*/ 284 h 461"/>
                <a:gd name="T30" fmla="*/ 33 w 432"/>
                <a:gd name="T31" fmla="*/ 1093 h 461"/>
                <a:gd name="T32" fmla="*/ 112 w 432"/>
                <a:gd name="T33" fmla="*/ 1334 h 461"/>
                <a:gd name="T34" fmla="*/ 243 w 432"/>
                <a:gd name="T35" fmla="*/ 1450 h 461"/>
                <a:gd name="T36" fmla="*/ 234 w 432"/>
                <a:gd name="T37" fmla="*/ 1610 h 461"/>
                <a:gd name="T38" fmla="*/ 335 w 432"/>
                <a:gd name="T39" fmla="*/ 1531 h 461"/>
                <a:gd name="T40" fmla="*/ 368 w 432"/>
                <a:gd name="T41" fmla="*/ 1699 h 461"/>
                <a:gd name="T42" fmla="*/ 464 w 432"/>
                <a:gd name="T43" fmla="*/ 1458 h 461"/>
                <a:gd name="T44" fmla="*/ 469 w 432"/>
                <a:gd name="T45" fmla="*/ 1581 h 461"/>
                <a:gd name="T46" fmla="*/ 473 w 432"/>
                <a:gd name="T47" fmla="*/ 1685 h 461"/>
                <a:gd name="T48" fmla="*/ 526 w 432"/>
                <a:gd name="T49" fmla="*/ 1566 h 461"/>
                <a:gd name="T50" fmla="*/ 529 w 432"/>
                <a:gd name="T51" fmla="*/ 1639 h 461"/>
                <a:gd name="T52" fmla="*/ 578 w 432"/>
                <a:gd name="T53" fmla="*/ 1647 h 461"/>
                <a:gd name="T54" fmla="*/ 591 w 432"/>
                <a:gd name="T55" fmla="*/ 1606 h 461"/>
                <a:gd name="T56" fmla="*/ 848 w 432"/>
                <a:gd name="T57" fmla="*/ 1691 h 461"/>
                <a:gd name="T58" fmla="*/ 1111 w 432"/>
                <a:gd name="T59" fmla="*/ 1606 h 461"/>
                <a:gd name="T60" fmla="*/ 1185 w 432"/>
                <a:gd name="T61" fmla="*/ 1498 h 461"/>
                <a:gd name="T62" fmla="*/ 1301 w 432"/>
                <a:gd name="T63" fmla="*/ 1543 h 461"/>
                <a:gd name="T64" fmla="*/ 1213 w 432"/>
                <a:gd name="T65" fmla="*/ 1438 h 461"/>
                <a:gd name="T66" fmla="*/ 1390 w 432"/>
                <a:gd name="T67" fmla="*/ 1465 h 461"/>
                <a:gd name="T68" fmla="*/ 1258 w 432"/>
                <a:gd name="T69" fmla="*/ 1230 h 4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2" h="461">
                  <a:moveTo>
                    <a:pt x="383" y="330"/>
                  </a:moveTo>
                  <a:cubicBezTo>
                    <a:pt x="399" y="299"/>
                    <a:pt x="407" y="262"/>
                    <a:pt x="412" y="227"/>
                  </a:cubicBezTo>
                  <a:cubicBezTo>
                    <a:pt x="414" y="211"/>
                    <a:pt x="417" y="188"/>
                    <a:pt x="413" y="172"/>
                  </a:cubicBezTo>
                  <a:cubicBezTo>
                    <a:pt x="408" y="149"/>
                    <a:pt x="388" y="144"/>
                    <a:pt x="378" y="129"/>
                  </a:cubicBezTo>
                  <a:cubicBezTo>
                    <a:pt x="364" y="107"/>
                    <a:pt x="395" y="88"/>
                    <a:pt x="380" y="81"/>
                  </a:cubicBezTo>
                  <a:cubicBezTo>
                    <a:pt x="366" y="73"/>
                    <a:pt x="355" y="113"/>
                    <a:pt x="340" y="107"/>
                  </a:cubicBezTo>
                  <a:cubicBezTo>
                    <a:pt x="325" y="101"/>
                    <a:pt x="336" y="90"/>
                    <a:pt x="331" y="86"/>
                  </a:cubicBezTo>
                  <a:cubicBezTo>
                    <a:pt x="326" y="82"/>
                    <a:pt x="322" y="101"/>
                    <a:pt x="307" y="101"/>
                  </a:cubicBezTo>
                  <a:cubicBezTo>
                    <a:pt x="267" y="102"/>
                    <a:pt x="325" y="34"/>
                    <a:pt x="313" y="18"/>
                  </a:cubicBezTo>
                  <a:cubicBezTo>
                    <a:pt x="297" y="0"/>
                    <a:pt x="294" y="61"/>
                    <a:pt x="275" y="71"/>
                  </a:cubicBezTo>
                  <a:cubicBezTo>
                    <a:pt x="269" y="74"/>
                    <a:pt x="255" y="76"/>
                    <a:pt x="249" y="73"/>
                  </a:cubicBezTo>
                  <a:cubicBezTo>
                    <a:pt x="240" y="67"/>
                    <a:pt x="246" y="46"/>
                    <a:pt x="237" y="47"/>
                  </a:cubicBezTo>
                  <a:cubicBezTo>
                    <a:pt x="227" y="48"/>
                    <a:pt x="244" y="78"/>
                    <a:pt x="227" y="78"/>
                  </a:cubicBezTo>
                  <a:cubicBezTo>
                    <a:pt x="208" y="79"/>
                    <a:pt x="199" y="64"/>
                    <a:pt x="182" y="63"/>
                  </a:cubicBezTo>
                  <a:cubicBezTo>
                    <a:pt x="169" y="63"/>
                    <a:pt x="166" y="72"/>
                    <a:pt x="143" y="76"/>
                  </a:cubicBezTo>
                  <a:cubicBezTo>
                    <a:pt x="52" y="89"/>
                    <a:pt x="0" y="212"/>
                    <a:pt x="10" y="293"/>
                  </a:cubicBezTo>
                  <a:cubicBezTo>
                    <a:pt x="13" y="316"/>
                    <a:pt x="19" y="340"/>
                    <a:pt x="34" y="358"/>
                  </a:cubicBezTo>
                  <a:cubicBezTo>
                    <a:pt x="44" y="370"/>
                    <a:pt x="67" y="376"/>
                    <a:pt x="74" y="389"/>
                  </a:cubicBezTo>
                  <a:cubicBezTo>
                    <a:pt x="82" y="401"/>
                    <a:pt x="63" y="424"/>
                    <a:pt x="71" y="432"/>
                  </a:cubicBezTo>
                  <a:cubicBezTo>
                    <a:pt x="83" y="444"/>
                    <a:pt x="88" y="407"/>
                    <a:pt x="102" y="411"/>
                  </a:cubicBezTo>
                  <a:cubicBezTo>
                    <a:pt x="115" y="416"/>
                    <a:pt x="96" y="452"/>
                    <a:pt x="112" y="456"/>
                  </a:cubicBezTo>
                  <a:cubicBezTo>
                    <a:pt x="127" y="461"/>
                    <a:pt x="124" y="389"/>
                    <a:pt x="141" y="391"/>
                  </a:cubicBezTo>
                  <a:cubicBezTo>
                    <a:pt x="158" y="393"/>
                    <a:pt x="145" y="415"/>
                    <a:pt x="143" y="424"/>
                  </a:cubicBezTo>
                  <a:cubicBezTo>
                    <a:pt x="141" y="429"/>
                    <a:pt x="132" y="451"/>
                    <a:pt x="144" y="452"/>
                  </a:cubicBezTo>
                  <a:cubicBezTo>
                    <a:pt x="152" y="453"/>
                    <a:pt x="152" y="422"/>
                    <a:pt x="160" y="420"/>
                  </a:cubicBezTo>
                  <a:cubicBezTo>
                    <a:pt x="167" y="418"/>
                    <a:pt x="161" y="436"/>
                    <a:pt x="161" y="440"/>
                  </a:cubicBezTo>
                  <a:cubicBezTo>
                    <a:pt x="161" y="451"/>
                    <a:pt x="171" y="450"/>
                    <a:pt x="176" y="442"/>
                  </a:cubicBezTo>
                  <a:cubicBezTo>
                    <a:pt x="177" y="439"/>
                    <a:pt x="176" y="441"/>
                    <a:pt x="180" y="431"/>
                  </a:cubicBezTo>
                  <a:cubicBezTo>
                    <a:pt x="184" y="421"/>
                    <a:pt x="227" y="452"/>
                    <a:pt x="258" y="454"/>
                  </a:cubicBezTo>
                  <a:cubicBezTo>
                    <a:pt x="289" y="456"/>
                    <a:pt x="319" y="458"/>
                    <a:pt x="338" y="431"/>
                  </a:cubicBezTo>
                  <a:cubicBezTo>
                    <a:pt x="345" y="423"/>
                    <a:pt x="349" y="403"/>
                    <a:pt x="361" y="402"/>
                  </a:cubicBezTo>
                  <a:cubicBezTo>
                    <a:pt x="366" y="401"/>
                    <a:pt x="391" y="422"/>
                    <a:pt x="396" y="414"/>
                  </a:cubicBezTo>
                  <a:cubicBezTo>
                    <a:pt x="401" y="406"/>
                    <a:pt x="363" y="396"/>
                    <a:pt x="369" y="386"/>
                  </a:cubicBezTo>
                  <a:cubicBezTo>
                    <a:pt x="376" y="375"/>
                    <a:pt x="415" y="407"/>
                    <a:pt x="423" y="393"/>
                  </a:cubicBezTo>
                  <a:cubicBezTo>
                    <a:pt x="432" y="380"/>
                    <a:pt x="352" y="389"/>
                    <a:pt x="383" y="330"/>
                  </a:cubicBezTo>
                  <a:close/>
                </a:path>
              </a:pathLst>
            </a:custGeom>
            <a:solidFill>
              <a:srgbClr val="CCE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5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solidFill>
              <a:srgbClr val="E0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6"/>
            <p:cNvSpPr>
              <a:spLocks/>
            </p:cNvSpPr>
            <p:nvPr/>
          </p:nvSpPr>
          <p:spPr bwMode="auto">
            <a:xfrm>
              <a:off x="4340" y="2197"/>
              <a:ext cx="273" cy="427"/>
            </a:xfrm>
            <a:custGeom>
              <a:avLst/>
              <a:gdLst>
                <a:gd name="T0" fmla="*/ 494 w 151"/>
                <a:gd name="T1" fmla="*/ 0 h 221"/>
                <a:gd name="T2" fmla="*/ 94 w 151"/>
                <a:gd name="T3" fmla="*/ 309 h 221"/>
                <a:gd name="T4" fmla="*/ 20 w 151"/>
                <a:gd name="T5" fmla="*/ 825 h 221"/>
                <a:gd name="T6" fmla="*/ 179 w 151"/>
                <a:gd name="T7" fmla="*/ 269 h 221"/>
                <a:gd name="T8" fmla="*/ 494 w 151"/>
                <a:gd name="T9" fmla="*/ 0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21">
                  <a:moveTo>
                    <a:pt x="151" y="0"/>
                  </a:moveTo>
                  <a:cubicBezTo>
                    <a:pt x="110" y="10"/>
                    <a:pt x="57" y="27"/>
                    <a:pt x="29" y="83"/>
                  </a:cubicBezTo>
                  <a:cubicBezTo>
                    <a:pt x="0" y="140"/>
                    <a:pt x="0" y="201"/>
                    <a:pt x="6" y="221"/>
                  </a:cubicBezTo>
                  <a:cubicBezTo>
                    <a:pt x="6" y="184"/>
                    <a:pt x="29" y="108"/>
                    <a:pt x="55" y="72"/>
                  </a:cubicBezTo>
                  <a:cubicBezTo>
                    <a:pt x="81" y="36"/>
                    <a:pt x="123" y="10"/>
                    <a:pt x="1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17"/>
            <p:cNvSpPr>
              <a:spLocks/>
            </p:cNvSpPr>
            <p:nvPr/>
          </p:nvSpPr>
          <p:spPr bwMode="auto">
            <a:xfrm>
              <a:off x="4668" y="2346"/>
              <a:ext cx="365" cy="563"/>
            </a:xfrm>
            <a:custGeom>
              <a:avLst/>
              <a:gdLst>
                <a:gd name="T0" fmla="*/ 0 w 202"/>
                <a:gd name="T1" fmla="*/ 974 h 292"/>
                <a:gd name="T2" fmla="*/ 347 w 202"/>
                <a:gd name="T3" fmla="*/ 1033 h 292"/>
                <a:gd name="T4" fmla="*/ 535 w 202"/>
                <a:gd name="T5" fmla="*/ 740 h 292"/>
                <a:gd name="T6" fmla="*/ 575 w 202"/>
                <a:gd name="T7" fmla="*/ 580 h 292"/>
                <a:gd name="T8" fmla="*/ 631 w 202"/>
                <a:gd name="T9" fmla="*/ 345 h 292"/>
                <a:gd name="T10" fmla="*/ 647 w 202"/>
                <a:gd name="T11" fmla="*/ 152 h 292"/>
                <a:gd name="T12" fmla="*/ 600 w 202"/>
                <a:gd name="T13" fmla="*/ 0 h 292"/>
                <a:gd name="T14" fmla="*/ 623 w 202"/>
                <a:gd name="T15" fmla="*/ 181 h 292"/>
                <a:gd name="T16" fmla="*/ 578 w 202"/>
                <a:gd name="T17" fmla="*/ 380 h 292"/>
                <a:gd name="T18" fmla="*/ 515 w 202"/>
                <a:gd name="T19" fmla="*/ 561 h 292"/>
                <a:gd name="T20" fmla="*/ 441 w 202"/>
                <a:gd name="T21" fmla="*/ 769 h 292"/>
                <a:gd name="T22" fmla="*/ 222 w 202"/>
                <a:gd name="T23" fmla="*/ 1001 h 292"/>
                <a:gd name="T24" fmla="*/ 108 w 202"/>
                <a:gd name="T25" fmla="*/ 989 h 292"/>
                <a:gd name="T26" fmla="*/ 16 w 202"/>
                <a:gd name="T27" fmla="*/ 985 h 2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92">
                  <a:moveTo>
                    <a:pt x="0" y="262"/>
                  </a:moveTo>
                  <a:cubicBezTo>
                    <a:pt x="25" y="277"/>
                    <a:pt x="78" y="292"/>
                    <a:pt x="106" y="278"/>
                  </a:cubicBezTo>
                  <a:cubicBezTo>
                    <a:pt x="137" y="262"/>
                    <a:pt x="154" y="231"/>
                    <a:pt x="164" y="199"/>
                  </a:cubicBezTo>
                  <a:cubicBezTo>
                    <a:pt x="169" y="184"/>
                    <a:pt x="170" y="171"/>
                    <a:pt x="176" y="156"/>
                  </a:cubicBezTo>
                  <a:cubicBezTo>
                    <a:pt x="184" y="134"/>
                    <a:pt x="194" y="116"/>
                    <a:pt x="193" y="93"/>
                  </a:cubicBezTo>
                  <a:cubicBezTo>
                    <a:pt x="193" y="76"/>
                    <a:pt x="195" y="57"/>
                    <a:pt x="198" y="41"/>
                  </a:cubicBezTo>
                  <a:cubicBezTo>
                    <a:pt x="202" y="19"/>
                    <a:pt x="201" y="16"/>
                    <a:pt x="184" y="0"/>
                  </a:cubicBezTo>
                  <a:cubicBezTo>
                    <a:pt x="193" y="11"/>
                    <a:pt x="193" y="36"/>
                    <a:pt x="191" y="49"/>
                  </a:cubicBezTo>
                  <a:cubicBezTo>
                    <a:pt x="187" y="68"/>
                    <a:pt x="183" y="86"/>
                    <a:pt x="177" y="102"/>
                  </a:cubicBezTo>
                  <a:cubicBezTo>
                    <a:pt x="171" y="120"/>
                    <a:pt x="164" y="133"/>
                    <a:pt x="158" y="151"/>
                  </a:cubicBezTo>
                  <a:cubicBezTo>
                    <a:pt x="152" y="170"/>
                    <a:pt x="144" y="189"/>
                    <a:pt x="135" y="207"/>
                  </a:cubicBezTo>
                  <a:cubicBezTo>
                    <a:pt x="122" y="233"/>
                    <a:pt x="97" y="260"/>
                    <a:pt x="68" y="269"/>
                  </a:cubicBezTo>
                  <a:cubicBezTo>
                    <a:pt x="55" y="273"/>
                    <a:pt x="46" y="267"/>
                    <a:pt x="33" y="266"/>
                  </a:cubicBezTo>
                  <a:cubicBezTo>
                    <a:pt x="24" y="265"/>
                    <a:pt x="10" y="273"/>
                    <a:pt x="5" y="265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18"/>
            <p:cNvSpPr>
              <a:spLocks/>
            </p:cNvSpPr>
            <p:nvPr/>
          </p:nvSpPr>
          <p:spPr bwMode="auto">
            <a:xfrm>
              <a:off x="4572" y="2523"/>
              <a:ext cx="422" cy="369"/>
            </a:xfrm>
            <a:custGeom>
              <a:avLst/>
              <a:gdLst>
                <a:gd name="T0" fmla="*/ 60 w 233"/>
                <a:gd name="T1" fmla="*/ 529 h 191"/>
                <a:gd name="T2" fmla="*/ 190 w 233"/>
                <a:gd name="T3" fmla="*/ 641 h 191"/>
                <a:gd name="T4" fmla="*/ 494 w 233"/>
                <a:gd name="T5" fmla="*/ 665 h 191"/>
                <a:gd name="T6" fmla="*/ 692 w 233"/>
                <a:gd name="T7" fmla="*/ 301 h 191"/>
                <a:gd name="T8" fmla="*/ 761 w 233"/>
                <a:gd name="T9" fmla="*/ 0 h 191"/>
                <a:gd name="T10" fmla="*/ 639 w 233"/>
                <a:gd name="T11" fmla="*/ 243 h 191"/>
                <a:gd name="T12" fmla="*/ 478 w 233"/>
                <a:gd name="T13" fmla="*/ 493 h 191"/>
                <a:gd name="T14" fmla="*/ 226 w 233"/>
                <a:gd name="T15" fmla="*/ 589 h 191"/>
                <a:gd name="T16" fmla="*/ 53 w 233"/>
                <a:gd name="T17" fmla="*/ 533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3" h="191">
                  <a:moveTo>
                    <a:pt x="18" y="142"/>
                  </a:moveTo>
                  <a:cubicBezTo>
                    <a:pt x="0" y="161"/>
                    <a:pt x="45" y="168"/>
                    <a:pt x="58" y="172"/>
                  </a:cubicBezTo>
                  <a:cubicBezTo>
                    <a:pt x="84" y="180"/>
                    <a:pt x="125" y="191"/>
                    <a:pt x="151" y="178"/>
                  </a:cubicBezTo>
                  <a:cubicBezTo>
                    <a:pt x="183" y="162"/>
                    <a:pt x="200" y="113"/>
                    <a:pt x="211" y="81"/>
                  </a:cubicBezTo>
                  <a:cubicBezTo>
                    <a:pt x="219" y="56"/>
                    <a:pt x="233" y="28"/>
                    <a:pt x="232" y="0"/>
                  </a:cubicBezTo>
                  <a:cubicBezTo>
                    <a:pt x="224" y="24"/>
                    <a:pt x="207" y="43"/>
                    <a:pt x="195" y="65"/>
                  </a:cubicBezTo>
                  <a:cubicBezTo>
                    <a:pt x="182" y="90"/>
                    <a:pt x="168" y="114"/>
                    <a:pt x="146" y="132"/>
                  </a:cubicBezTo>
                  <a:cubicBezTo>
                    <a:pt x="126" y="149"/>
                    <a:pt x="94" y="156"/>
                    <a:pt x="69" y="158"/>
                  </a:cubicBezTo>
                  <a:cubicBezTo>
                    <a:pt x="54" y="159"/>
                    <a:pt x="21" y="161"/>
                    <a:pt x="16" y="143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9"/>
            <p:cNvSpPr>
              <a:spLocks/>
            </p:cNvSpPr>
            <p:nvPr/>
          </p:nvSpPr>
          <p:spPr bwMode="auto">
            <a:xfrm>
              <a:off x="4452" y="2657"/>
              <a:ext cx="409" cy="112"/>
            </a:xfrm>
            <a:custGeom>
              <a:avLst/>
              <a:gdLst>
                <a:gd name="T0" fmla="*/ 0 w 226"/>
                <a:gd name="T1" fmla="*/ 19 h 58"/>
                <a:gd name="T2" fmla="*/ 331 w 226"/>
                <a:gd name="T3" fmla="*/ 135 h 58"/>
                <a:gd name="T4" fmla="*/ 566 w 226"/>
                <a:gd name="T5" fmla="*/ 189 h 58"/>
                <a:gd name="T6" fmla="*/ 740 w 226"/>
                <a:gd name="T7" fmla="*/ 0 h 58"/>
                <a:gd name="T8" fmla="*/ 534 w 226"/>
                <a:gd name="T9" fmla="*/ 131 h 58"/>
                <a:gd name="T10" fmla="*/ 243 w 226"/>
                <a:gd name="T11" fmla="*/ 75 h 58"/>
                <a:gd name="T12" fmla="*/ 0 w 226"/>
                <a:gd name="T13" fmla="*/ 19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58">
                  <a:moveTo>
                    <a:pt x="0" y="5"/>
                  </a:moveTo>
                  <a:cubicBezTo>
                    <a:pt x="25" y="35"/>
                    <a:pt x="60" y="33"/>
                    <a:pt x="101" y="36"/>
                  </a:cubicBezTo>
                  <a:cubicBezTo>
                    <a:pt x="143" y="39"/>
                    <a:pt x="144" y="43"/>
                    <a:pt x="173" y="51"/>
                  </a:cubicBezTo>
                  <a:cubicBezTo>
                    <a:pt x="201" y="58"/>
                    <a:pt x="220" y="39"/>
                    <a:pt x="226" y="0"/>
                  </a:cubicBezTo>
                  <a:cubicBezTo>
                    <a:pt x="220" y="14"/>
                    <a:pt x="196" y="47"/>
                    <a:pt x="163" y="35"/>
                  </a:cubicBezTo>
                  <a:cubicBezTo>
                    <a:pt x="130" y="22"/>
                    <a:pt x="98" y="22"/>
                    <a:pt x="74" y="20"/>
                  </a:cubicBezTo>
                  <a:cubicBezTo>
                    <a:pt x="51" y="19"/>
                    <a:pt x="14" y="27"/>
                    <a:pt x="0" y="5"/>
                  </a:cubicBezTo>
                </a:path>
              </a:pathLst>
            </a:custGeom>
            <a:solidFill>
              <a:srgbClr val="C69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0"/>
            <p:cNvSpPr>
              <a:spLocks/>
            </p:cNvSpPr>
            <p:nvPr/>
          </p:nvSpPr>
          <p:spPr bwMode="auto">
            <a:xfrm>
              <a:off x="4391" y="2423"/>
              <a:ext cx="72" cy="197"/>
            </a:xfrm>
            <a:custGeom>
              <a:avLst/>
              <a:gdLst>
                <a:gd name="T0" fmla="*/ 130 w 40"/>
                <a:gd name="T1" fmla="*/ 0 h 102"/>
                <a:gd name="T2" fmla="*/ 56 w 40"/>
                <a:gd name="T3" fmla="*/ 380 h 102"/>
                <a:gd name="T4" fmla="*/ 130 w 40"/>
                <a:gd name="T5" fmla="*/ 0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102">
                  <a:moveTo>
                    <a:pt x="40" y="0"/>
                  </a:moveTo>
                  <a:cubicBezTo>
                    <a:pt x="24" y="15"/>
                    <a:pt x="0" y="77"/>
                    <a:pt x="17" y="102"/>
                  </a:cubicBezTo>
                  <a:cubicBezTo>
                    <a:pt x="15" y="80"/>
                    <a:pt x="30" y="10"/>
                    <a:pt x="4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1"/>
            <p:cNvSpPr>
              <a:spLocks/>
            </p:cNvSpPr>
            <p:nvPr/>
          </p:nvSpPr>
          <p:spPr bwMode="auto">
            <a:xfrm>
              <a:off x="4698" y="2423"/>
              <a:ext cx="154" cy="154"/>
            </a:xfrm>
            <a:custGeom>
              <a:avLst/>
              <a:gdLst>
                <a:gd name="T0" fmla="*/ 25 w 85"/>
                <a:gd name="T1" fmla="*/ 0 h 80"/>
                <a:gd name="T2" fmla="*/ 134 w 85"/>
                <a:gd name="T3" fmla="*/ 212 h 80"/>
                <a:gd name="T4" fmla="*/ 279 w 85"/>
                <a:gd name="T5" fmla="*/ 296 h 80"/>
                <a:gd name="T6" fmla="*/ 96 w 85"/>
                <a:gd name="T7" fmla="*/ 225 h 80"/>
                <a:gd name="T8" fmla="*/ 25 w 8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80">
                  <a:moveTo>
                    <a:pt x="8" y="0"/>
                  </a:moveTo>
                  <a:cubicBezTo>
                    <a:pt x="12" y="29"/>
                    <a:pt x="13" y="46"/>
                    <a:pt x="41" y="57"/>
                  </a:cubicBezTo>
                  <a:cubicBezTo>
                    <a:pt x="68" y="68"/>
                    <a:pt x="85" y="80"/>
                    <a:pt x="85" y="80"/>
                  </a:cubicBezTo>
                  <a:cubicBezTo>
                    <a:pt x="70" y="73"/>
                    <a:pt x="43" y="66"/>
                    <a:pt x="29" y="61"/>
                  </a:cubicBezTo>
                  <a:cubicBezTo>
                    <a:pt x="15" y="56"/>
                    <a:pt x="0" y="39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2"/>
            <p:cNvSpPr>
              <a:spLocks/>
            </p:cNvSpPr>
            <p:nvPr/>
          </p:nvSpPr>
          <p:spPr bwMode="auto">
            <a:xfrm>
              <a:off x="4309" y="2035"/>
              <a:ext cx="781" cy="892"/>
            </a:xfrm>
            <a:custGeom>
              <a:avLst/>
              <a:gdLst>
                <a:gd name="T0" fmla="*/ 1254 w 431"/>
                <a:gd name="T1" fmla="*/ 1234 h 462"/>
                <a:gd name="T2" fmla="*/ 1350 w 431"/>
                <a:gd name="T3" fmla="*/ 850 h 462"/>
                <a:gd name="T4" fmla="*/ 1355 w 431"/>
                <a:gd name="T5" fmla="*/ 641 h 462"/>
                <a:gd name="T6" fmla="*/ 1241 w 431"/>
                <a:gd name="T7" fmla="*/ 481 h 462"/>
                <a:gd name="T8" fmla="*/ 1249 w 431"/>
                <a:gd name="T9" fmla="*/ 301 h 462"/>
                <a:gd name="T10" fmla="*/ 1116 w 431"/>
                <a:gd name="T11" fmla="*/ 404 h 462"/>
                <a:gd name="T12" fmla="*/ 1087 w 431"/>
                <a:gd name="T13" fmla="*/ 324 h 462"/>
                <a:gd name="T14" fmla="*/ 1008 w 431"/>
                <a:gd name="T15" fmla="*/ 380 h 462"/>
                <a:gd name="T16" fmla="*/ 1024 w 431"/>
                <a:gd name="T17" fmla="*/ 71 h 462"/>
                <a:gd name="T18" fmla="*/ 901 w 431"/>
                <a:gd name="T19" fmla="*/ 268 h 462"/>
                <a:gd name="T20" fmla="*/ 817 w 431"/>
                <a:gd name="T21" fmla="*/ 272 h 462"/>
                <a:gd name="T22" fmla="*/ 776 w 431"/>
                <a:gd name="T23" fmla="*/ 180 h 462"/>
                <a:gd name="T24" fmla="*/ 745 w 431"/>
                <a:gd name="T25" fmla="*/ 295 h 462"/>
                <a:gd name="T26" fmla="*/ 594 w 431"/>
                <a:gd name="T27" fmla="*/ 239 h 462"/>
                <a:gd name="T28" fmla="*/ 466 w 431"/>
                <a:gd name="T29" fmla="*/ 288 h 462"/>
                <a:gd name="T30" fmla="*/ 29 w 431"/>
                <a:gd name="T31" fmla="*/ 1093 h 462"/>
                <a:gd name="T32" fmla="*/ 109 w 431"/>
                <a:gd name="T33" fmla="*/ 1338 h 462"/>
                <a:gd name="T34" fmla="*/ 243 w 431"/>
                <a:gd name="T35" fmla="*/ 1450 h 462"/>
                <a:gd name="T36" fmla="*/ 234 w 431"/>
                <a:gd name="T37" fmla="*/ 1614 h 462"/>
                <a:gd name="T38" fmla="*/ 332 w 431"/>
                <a:gd name="T39" fmla="*/ 1535 h 462"/>
                <a:gd name="T40" fmla="*/ 364 w 431"/>
                <a:gd name="T41" fmla="*/ 1703 h 462"/>
                <a:gd name="T42" fmla="*/ 464 w 431"/>
                <a:gd name="T43" fmla="*/ 1462 h 462"/>
                <a:gd name="T44" fmla="*/ 466 w 431"/>
                <a:gd name="T45" fmla="*/ 1585 h 462"/>
                <a:gd name="T46" fmla="*/ 469 w 431"/>
                <a:gd name="T47" fmla="*/ 1689 h 462"/>
                <a:gd name="T48" fmla="*/ 522 w 431"/>
                <a:gd name="T49" fmla="*/ 1570 h 462"/>
                <a:gd name="T50" fmla="*/ 529 w 431"/>
                <a:gd name="T51" fmla="*/ 1643 h 462"/>
                <a:gd name="T52" fmla="*/ 574 w 431"/>
                <a:gd name="T53" fmla="*/ 1647 h 462"/>
                <a:gd name="T54" fmla="*/ 587 w 431"/>
                <a:gd name="T55" fmla="*/ 1610 h 462"/>
                <a:gd name="T56" fmla="*/ 848 w 431"/>
                <a:gd name="T57" fmla="*/ 1695 h 462"/>
                <a:gd name="T58" fmla="*/ 1109 w 431"/>
                <a:gd name="T59" fmla="*/ 1610 h 462"/>
                <a:gd name="T60" fmla="*/ 1185 w 431"/>
                <a:gd name="T61" fmla="*/ 1498 h 462"/>
                <a:gd name="T62" fmla="*/ 1297 w 431"/>
                <a:gd name="T63" fmla="*/ 1547 h 462"/>
                <a:gd name="T64" fmla="*/ 1212 w 431"/>
                <a:gd name="T65" fmla="*/ 1438 h 462"/>
                <a:gd name="T66" fmla="*/ 1390 w 431"/>
                <a:gd name="T67" fmla="*/ 1469 h 462"/>
                <a:gd name="T68" fmla="*/ 1254 w 431"/>
                <a:gd name="T69" fmla="*/ 1234 h 4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1" h="462">
                  <a:moveTo>
                    <a:pt x="382" y="331"/>
                  </a:moveTo>
                  <a:cubicBezTo>
                    <a:pt x="399" y="300"/>
                    <a:pt x="407" y="263"/>
                    <a:pt x="411" y="228"/>
                  </a:cubicBezTo>
                  <a:cubicBezTo>
                    <a:pt x="414" y="211"/>
                    <a:pt x="417" y="189"/>
                    <a:pt x="413" y="172"/>
                  </a:cubicBezTo>
                  <a:cubicBezTo>
                    <a:pt x="407" y="150"/>
                    <a:pt x="388" y="145"/>
                    <a:pt x="378" y="129"/>
                  </a:cubicBezTo>
                  <a:cubicBezTo>
                    <a:pt x="364" y="107"/>
                    <a:pt x="395" y="89"/>
                    <a:pt x="380" y="81"/>
                  </a:cubicBezTo>
                  <a:cubicBezTo>
                    <a:pt x="366" y="74"/>
                    <a:pt x="355" y="114"/>
                    <a:pt x="340" y="108"/>
                  </a:cubicBezTo>
                  <a:cubicBezTo>
                    <a:pt x="324" y="102"/>
                    <a:pt x="336" y="91"/>
                    <a:pt x="331" y="87"/>
                  </a:cubicBezTo>
                  <a:cubicBezTo>
                    <a:pt x="325" y="83"/>
                    <a:pt x="321" y="102"/>
                    <a:pt x="307" y="102"/>
                  </a:cubicBezTo>
                  <a:cubicBezTo>
                    <a:pt x="266" y="102"/>
                    <a:pt x="325" y="34"/>
                    <a:pt x="312" y="19"/>
                  </a:cubicBezTo>
                  <a:cubicBezTo>
                    <a:pt x="297" y="0"/>
                    <a:pt x="294" y="62"/>
                    <a:pt x="274" y="72"/>
                  </a:cubicBezTo>
                  <a:cubicBezTo>
                    <a:pt x="268" y="75"/>
                    <a:pt x="255" y="77"/>
                    <a:pt x="249" y="73"/>
                  </a:cubicBezTo>
                  <a:cubicBezTo>
                    <a:pt x="240" y="68"/>
                    <a:pt x="246" y="46"/>
                    <a:pt x="236" y="48"/>
                  </a:cubicBezTo>
                  <a:cubicBezTo>
                    <a:pt x="226" y="49"/>
                    <a:pt x="243" y="78"/>
                    <a:pt x="227" y="79"/>
                  </a:cubicBezTo>
                  <a:cubicBezTo>
                    <a:pt x="208" y="80"/>
                    <a:pt x="199" y="64"/>
                    <a:pt x="181" y="64"/>
                  </a:cubicBezTo>
                  <a:cubicBezTo>
                    <a:pt x="168" y="63"/>
                    <a:pt x="165" y="73"/>
                    <a:pt x="142" y="77"/>
                  </a:cubicBezTo>
                  <a:cubicBezTo>
                    <a:pt x="52" y="89"/>
                    <a:pt x="0" y="213"/>
                    <a:pt x="9" y="293"/>
                  </a:cubicBezTo>
                  <a:cubicBezTo>
                    <a:pt x="12" y="316"/>
                    <a:pt x="18" y="341"/>
                    <a:pt x="33" y="359"/>
                  </a:cubicBezTo>
                  <a:cubicBezTo>
                    <a:pt x="43" y="371"/>
                    <a:pt x="66" y="377"/>
                    <a:pt x="74" y="389"/>
                  </a:cubicBezTo>
                  <a:cubicBezTo>
                    <a:pt x="82" y="402"/>
                    <a:pt x="62" y="425"/>
                    <a:pt x="71" y="433"/>
                  </a:cubicBezTo>
                  <a:cubicBezTo>
                    <a:pt x="83" y="445"/>
                    <a:pt x="88" y="407"/>
                    <a:pt x="101" y="412"/>
                  </a:cubicBezTo>
                  <a:cubicBezTo>
                    <a:pt x="114" y="417"/>
                    <a:pt x="96" y="452"/>
                    <a:pt x="111" y="457"/>
                  </a:cubicBezTo>
                  <a:cubicBezTo>
                    <a:pt x="127" y="462"/>
                    <a:pt x="124" y="390"/>
                    <a:pt x="141" y="392"/>
                  </a:cubicBezTo>
                  <a:cubicBezTo>
                    <a:pt x="158" y="393"/>
                    <a:pt x="145" y="416"/>
                    <a:pt x="142" y="425"/>
                  </a:cubicBezTo>
                  <a:cubicBezTo>
                    <a:pt x="141" y="430"/>
                    <a:pt x="132" y="452"/>
                    <a:pt x="143" y="453"/>
                  </a:cubicBezTo>
                  <a:cubicBezTo>
                    <a:pt x="152" y="454"/>
                    <a:pt x="152" y="423"/>
                    <a:pt x="159" y="421"/>
                  </a:cubicBezTo>
                  <a:cubicBezTo>
                    <a:pt x="166" y="419"/>
                    <a:pt x="161" y="437"/>
                    <a:pt x="161" y="441"/>
                  </a:cubicBezTo>
                  <a:cubicBezTo>
                    <a:pt x="161" y="452"/>
                    <a:pt x="171" y="451"/>
                    <a:pt x="175" y="442"/>
                  </a:cubicBezTo>
                  <a:cubicBezTo>
                    <a:pt x="176" y="440"/>
                    <a:pt x="176" y="441"/>
                    <a:pt x="179" y="432"/>
                  </a:cubicBezTo>
                  <a:cubicBezTo>
                    <a:pt x="183" y="422"/>
                    <a:pt x="227" y="453"/>
                    <a:pt x="258" y="455"/>
                  </a:cubicBezTo>
                  <a:cubicBezTo>
                    <a:pt x="289" y="456"/>
                    <a:pt x="319" y="458"/>
                    <a:pt x="338" y="432"/>
                  </a:cubicBezTo>
                  <a:cubicBezTo>
                    <a:pt x="344" y="423"/>
                    <a:pt x="349" y="404"/>
                    <a:pt x="361" y="402"/>
                  </a:cubicBezTo>
                  <a:cubicBezTo>
                    <a:pt x="365" y="402"/>
                    <a:pt x="390" y="423"/>
                    <a:pt x="395" y="415"/>
                  </a:cubicBezTo>
                  <a:cubicBezTo>
                    <a:pt x="401" y="406"/>
                    <a:pt x="363" y="397"/>
                    <a:pt x="369" y="386"/>
                  </a:cubicBezTo>
                  <a:cubicBezTo>
                    <a:pt x="375" y="376"/>
                    <a:pt x="414" y="407"/>
                    <a:pt x="423" y="394"/>
                  </a:cubicBezTo>
                  <a:cubicBezTo>
                    <a:pt x="431" y="380"/>
                    <a:pt x="352" y="389"/>
                    <a:pt x="382" y="331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23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24"/>
            <p:cNvSpPr>
              <a:spLocks/>
            </p:cNvSpPr>
            <p:nvPr/>
          </p:nvSpPr>
          <p:spPr bwMode="auto">
            <a:xfrm>
              <a:off x="4487" y="2305"/>
              <a:ext cx="81" cy="87"/>
            </a:xfrm>
            <a:custGeom>
              <a:avLst/>
              <a:gdLst>
                <a:gd name="T0" fmla="*/ 25 w 45"/>
                <a:gd name="T1" fmla="*/ 139 h 45"/>
                <a:gd name="T2" fmla="*/ 25 w 45"/>
                <a:gd name="T3" fmla="*/ 29 h 45"/>
                <a:gd name="T4" fmla="*/ 121 w 45"/>
                <a:gd name="T5" fmla="*/ 29 h 45"/>
                <a:gd name="T6" fmla="*/ 117 w 45"/>
                <a:gd name="T7" fmla="*/ 139 h 45"/>
                <a:gd name="T8" fmla="*/ 25 w 45"/>
                <a:gd name="T9" fmla="*/ 139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8" y="37"/>
                  </a:move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29" y="0"/>
                    <a:pt x="37" y="8"/>
                  </a:cubicBezTo>
                  <a:cubicBezTo>
                    <a:pt x="45" y="16"/>
                    <a:pt x="44" y="29"/>
                    <a:pt x="36" y="37"/>
                  </a:cubicBezTo>
                  <a:cubicBezTo>
                    <a:pt x="28" y="45"/>
                    <a:pt x="15" y="45"/>
                    <a:pt x="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5"/>
            <p:cNvSpPr>
              <a:spLocks/>
            </p:cNvSpPr>
            <p:nvPr/>
          </p:nvSpPr>
          <p:spPr bwMode="auto">
            <a:xfrm>
              <a:off x="4575" y="2288"/>
              <a:ext cx="44" cy="46"/>
            </a:xfrm>
            <a:custGeom>
              <a:avLst/>
              <a:gdLst>
                <a:gd name="T0" fmla="*/ 13 w 24"/>
                <a:gd name="T1" fmla="*/ 73 h 24"/>
                <a:gd name="T2" fmla="*/ 13 w 24"/>
                <a:gd name="T3" fmla="*/ 15 h 24"/>
                <a:gd name="T4" fmla="*/ 68 w 24"/>
                <a:gd name="T5" fmla="*/ 15 h 24"/>
                <a:gd name="T6" fmla="*/ 68 w 24"/>
                <a:gd name="T7" fmla="*/ 73 h 24"/>
                <a:gd name="T8" fmla="*/ 13 w 24"/>
                <a:gd name="T9" fmla="*/ 7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4" y="20"/>
                  </a:moveTo>
                  <a:cubicBezTo>
                    <a:pt x="0" y="15"/>
                    <a:pt x="0" y="8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ubicBezTo>
                    <a:pt x="24" y="9"/>
                    <a:pt x="24" y="16"/>
                    <a:pt x="20" y="20"/>
                  </a:cubicBezTo>
                  <a:cubicBezTo>
                    <a:pt x="16" y="24"/>
                    <a:pt x="8" y="24"/>
                    <a:pt x="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26"/>
            <p:cNvSpPr>
              <a:spLocks/>
            </p:cNvSpPr>
            <p:nvPr/>
          </p:nvSpPr>
          <p:spPr bwMode="auto">
            <a:xfrm>
              <a:off x="4452" y="2371"/>
              <a:ext cx="33" cy="37"/>
            </a:xfrm>
            <a:custGeom>
              <a:avLst/>
              <a:gdLst>
                <a:gd name="T0" fmla="*/ 11 w 18"/>
                <a:gd name="T1" fmla="*/ 60 h 19"/>
                <a:gd name="T2" fmla="*/ 11 w 18"/>
                <a:gd name="T3" fmla="*/ 16 h 19"/>
                <a:gd name="T4" fmla="*/ 51 w 18"/>
                <a:gd name="T5" fmla="*/ 16 h 19"/>
                <a:gd name="T6" fmla="*/ 51 w 18"/>
                <a:gd name="T7" fmla="*/ 60 h 19"/>
                <a:gd name="T8" fmla="*/ 11 w 18"/>
                <a:gd name="T9" fmla="*/ 6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9">
                  <a:moveTo>
                    <a:pt x="3" y="16"/>
                  </a:move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6"/>
                  </a:cubicBezTo>
                  <a:cubicBezTo>
                    <a:pt x="11" y="19"/>
                    <a:pt x="6" y="19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556531" y="4191000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LOXs</a:t>
            </a:r>
          </a:p>
        </p:txBody>
      </p:sp>
      <p:grpSp>
        <p:nvGrpSpPr>
          <p:cNvPr id="56" name="Group 113"/>
          <p:cNvGrpSpPr>
            <a:grpSpLocks/>
          </p:cNvGrpSpPr>
          <p:nvPr/>
        </p:nvGrpSpPr>
        <p:grpSpPr bwMode="auto">
          <a:xfrm>
            <a:off x="2628029" y="1821035"/>
            <a:ext cx="496171" cy="388765"/>
            <a:chOff x="4307" y="2035"/>
            <a:chExt cx="783" cy="892"/>
          </a:xfrm>
        </p:grpSpPr>
        <p:sp>
          <p:nvSpPr>
            <p:cNvPr id="57" name="Freeform 114"/>
            <p:cNvSpPr>
              <a:spLocks/>
            </p:cNvSpPr>
            <p:nvPr/>
          </p:nvSpPr>
          <p:spPr bwMode="auto">
            <a:xfrm>
              <a:off x="4307" y="2035"/>
              <a:ext cx="783" cy="890"/>
            </a:xfrm>
            <a:custGeom>
              <a:avLst/>
              <a:gdLst>
                <a:gd name="T0" fmla="*/ 1258 w 432"/>
                <a:gd name="T1" fmla="*/ 1230 h 461"/>
                <a:gd name="T2" fmla="*/ 1354 w 432"/>
                <a:gd name="T3" fmla="*/ 846 h 461"/>
                <a:gd name="T4" fmla="*/ 1358 w 432"/>
                <a:gd name="T5" fmla="*/ 641 h 461"/>
                <a:gd name="T6" fmla="*/ 1242 w 432"/>
                <a:gd name="T7" fmla="*/ 481 h 461"/>
                <a:gd name="T8" fmla="*/ 1249 w 432"/>
                <a:gd name="T9" fmla="*/ 301 h 461"/>
                <a:gd name="T10" fmla="*/ 1117 w 432"/>
                <a:gd name="T11" fmla="*/ 400 h 461"/>
                <a:gd name="T12" fmla="*/ 1088 w 432"/>
                <a:gd name="T13" fmla="*/ 320 h 461"/>
                <a:gd name="T14" fmla="*/ 1008 w 432"/>
                <a:gd name="T15" fmla="*/ 376 h 461"/>
                <a:gd name="T16" fmla="*/ 1028 w 432"/>
                <a:gd name="T17" fmla="*/ 68 h 461"/>
                <a:gd name="T18" fmla="*/ 903 w 432"/>
                <a:gd name="T19" fmla="*/ 264 h 461"/>
                <a:gd name="T20" fmla="*/ 817 w 432"/>
                <a:gd name="T21" fmla="*/ 272 h 461"/>
                <a:gd name="T22" fmla="*/ 779 w 432"/>
                <a:gd name="T23" fmla="*/ 176 h 461"/>
                <a:gd name="T24" fmla="*/ 745 w 432"/>
                <a:gd name="T25" fmla="*/ 292 h 461"/>
                <a:gd name="T26" fmla="*/ 598 w 432"/>
                <a:gd name="T27" fmla="*/ 236 h 461"/>
                <a:gd name="T28" fmla="*/ 469 w 432"/>
                <a:gd name="T29" fmla="*/ 284 h 461"/>
                <a:gd name="T30" fmla="*/ 33 w 432"/>
                <a:gd name="T31" fmla="*/ 1093 h 461"/>
                <a:gd name="T32" fmla="*/ 112 w 432"/>
                <a:gd name="T33" fmla="*/ 1334 h 461"/>
                <a:gd name="T34" fmla="*/ 243 w 432"/>
                <a:gd name="T35" fmla="*/ 1450 h 461"/>
                <a:gd name="T36" fmla="*/ 234 w 432"/>
                <a:gd name="T37" fmla="*/ 1610 h 461"/>
                <a:gd name="T38" fmla="*/ 335 w 432"/>
                <a:gd name="T39" fmla="*/ 1531 h 461"/>
                <a:gd name="T40" fmla="*/ 368 w 432"/>
                <a:gd name="T41" fmla="*/ 1699 h 461"/>
                <a:gd name="T42" fmla="*/ 464 w 432"/>
                <a:gd name="T43" fmla="*/ 1458 h 461"/>
                <a:gd name="T44" fmla="*/ 469 w 432"/>
                <a:gd name="T45" fmla="*/ 1581 h 461"/>
                <a:gd name="T46" fmla="*/ 473 w 432"/>
                <a:gd name="T47" fmla="*/ 1685 h 461"/>
                <a:gd name="T48" fmla="*/ 526 w 432"/>
                <a:gd name="T49" fmla="*/ 1566 h 461"/>
                <a:gd name="T50" fmla="*/ 529 w 432"/>
                <a:gd name="T51" fmla="*/ 1639 h 461"/>
                <a:gd name="T52" fmla="*/ 578 w 432"/>
                <a:gd name="T53" fmla="*/ 1647 h 461"/>
                <a:gd name="T54" fmla="*/ 591 w 432"/>
                <a:gd name="T55" fmla="*/ 1606 h 461"/>
                <a:gd name="T56" fmla="*/ 848 w 432"/>
                <a:gd name="T57" fmla="*/ 1691 h 461"/>
                <a:gd name="T58" fmla="*/ 1111 w 432"/>
                <a:gd name="T59" fmla="*/ 1606 h 461"/>
                <a:gd name="T60" fmla="*/ 1185 w 432"/>
                <a:gd name="T61" fmla="*/ 1498 h 461"/>
                <a:gd name="T62" fmla="*/ 1301 w 432"/>
                <a:gd name="T63" fmla="*/ 1543 h 461"/>
                <a:gd name="T64" fmla="*/ 1213 w 432"/>
                <a:gd name="T65" fmla="*/ 1438 h 461"/>
                <a:gd name="T66" fmla="*/ 1390 w 432"/>
                <a:gd name="T67" fmla="*/ 1465 h 461"/>
                <a:gd name="T68" fmla="*/ 1258 w 432"/>
                <a:gd name="T69" fmla="*/ 1230 h 4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2" h="461">
                  <a:moveTo>
                    <a:pt x="383" y="330"/>
                  </a:moveTo>
                  <a:cubicBezTo>
                    <a:pt x="399" y="299"/>
                    <a:pt x="407" y="262"/>
                    <a:pt x="412" y="227"/>
                  </a:cubicBezTo>
                  <a:cubicBezTo>
                    <a:pt x="414" y="211"/>
                    <a:pt x="417" y="188"/>
                    <a:pt x="413" y="172"/>
                  </a:cubicBezTo>
                  <a:cubicBezTo>
                    <a:pt x="408" y="149"/>
                    <a:pt x="388" y="144"/>
                    <a:pt x="378" y="129"/>
                  </a:cubicBezTo>
                  <a:cubicBezTo>
                    <a:pt x="364" y="107"/>
                    <a:pt x="395" y="88"/>
                    <a:pt x="380" y="81"/>
                  </a:cubicBezTo>
                  <a:cubicBezTo>
                    <a:pt x="366" y="73"/>
                    <a:pt x="355" y="113"/>
                    <a:pt x="340" y="107"/>
                  </a:cubicBezTo>
                  <a:cubicBezTo>
                    <a:pt x="325" y="101"/>
                    <a:pt x="336" y="90"/>
                    <a:pt x="331" y="86"/>
                  </a:cubicBezTo>
                  <a:cubicBezTo>
                    <a:pt x="326" y="82"/>
                    <a:pt x="322" y="101"/>
                    <a:pt x="307" y="101"/>
                  </a:cubicBezTo>
                  <a:cubicBezTo>
                    <a:pt x="267" y="102"/>
                    <a:pt x="325" y="34"/>
                    <a:pt x="313" y="18"/>
                  </a:cubicBezTo>
                  <a:cubicBezTo>
                    <a:pt x="297" y="0"/>
                    <a:pt x="294" y="61"/>
                    <a:pt x="275" y="71"/>
                  </a:cubicBezTo>
                  <a:cubicBezTo>
                    <a:pt x="269" y="74"/>
                    <a:pt x="255" y="76"/>
                    <a:pt x="249" y="73"/>
                  </a:cubicBezTo>
                  <a:cubicBezTo>
                    <a:pt x="240" y="67"/>
                    <a:pt x="246" y="46"/>
                    <a:pt x="237" y="47"/>
                  </a:cubicBezTo>
                  <a:cubicBezTo>
                    <a:pt x="227" y="48"/>
                    <a:pt x="244" y="78"/>
                    <a:pt x="227" y="78"/>
                  </a:cubicBezTo>
                  <a:cubicBezTo>
                    <a:pt x="208" y="79"/>
                    <a:pt x="199" y="64"/>
                    <a:pt x="182" y="63"/>
                  </a:cubicBezTo>
                  <a:cubicBezTo>
                    <a:pt x="169" y="63"/>
                    <a:pt x="166" y="72"/>
                    <a:pt x="143" y="76"/>
                  </a:cubicBezTo>
                  <a:cubicBezTo>
                    <a:pt x="52" y="89"/>
                    <a:pt x="0" y="212"/>
                    <a:pt x="10" y="293"/>
                  </a:cubicBezTo>
                  <a:cubicBezTo>
                    <a:pt x="13" y="316"/>
                    <a:pt x="19" y="340"/>
                    <a:pt x="34" y="358"/>
                  </a:cubicBezTo>
                  <a:cubicBezTo>
                    <a:pt x="44" y="370"/>
                    <a:pt x="67" y="376"/>
                    <a:pt x="74" y="389"/>
                  </a:cubicBezTo>
                  <a:cubicBezTo>
                    <a:pt x="82" y="401"/>
                    <a:pt x="63" y="424"/>
                    <a:pt x="71" y="432"/>
                  </a:cubicBezTo>
                  <a:cubicBezTo>
                    <a:pt x="83" y="444"/>
                    <a:pt x="88" y="407"/>
                    <a:pt x="102" y="411"/>
                  </a:cubicBezTo>
                  <a:cubicBezTo>
                    <a:pt x="115" y="416"/>
                    <a:pt x="96" y="452"/>
                    <a:pt x="112" y="456"/>
                  </a:cubicBezTo>
                  <a:cubicBezTo>
                    <a:pt x="127" y="461"/>
                    <a:pt x="124" y="389"/>
                    <a:pt x="141" y="391"/>
                  </a:cubicBezTo>
                  <a:cubicBezTo>
                    <a:pt x="158" y="393"/>
                    <a:pt x="145" y="415"/>
                    <a:pt x="143" y="424"/>
                  </a:cubicBezTo>
                  <a:cubicBezTo>
                    <a:pt x="141" y="429"/>
                    <a:pt x="132" y="451"/>
                    <a:pt x="144" y="452"/>
                  </a:cubicBezTo>
                  <a:cubicBezTo>
                    <a:pt x="152" y="453"/>
                    <a:pt x="152" y="422"/>
                    <a:pt x="160" y="420"/>
                  </a:cubicBezTo>
                  <a:cubicBezTo>
                    <a:pt x="167" y="418"/>
                    <a:pt x="161" y="436"/>
                    <a:pt x="161" y="440"/>
                  </a:cubicBezTo>
                  <a:cubicBezTo>
                    <a:pt x="161" y="451"/>
                    <a:pt x="171" y="450"/>
                    <a:pt x="176" y="442"/>
                  </a:cubicBezTo>
                  <a:cubicBezTo>
                    <a:pt x="177" y="439"/>
                    <a:pt x="176" y="441"/>
                    <a:pt x="180" y="431"/>
                  </a:cubicBezTo>
                  <a:cubicBezTo>
                    <a:pt x="184" y="421"/>
                    <a:pt x="227" y="452"/>
                    <a:pt x="258" y="454"/>
                  </a:cubicBezTo>
                  <a:cubicBezTo>
                    <a:pt x="289" y="456"/>
                    <a:pt x="319" y="458"/>
                    <a:pt x="338" y="431"/>
                  </a:cubicBezTo>
                  <a:cubicBezTo>
                    <a:pt x="345" y="423"/>
                    <a:pt x="349" y="403"/>
                    <a:pt x="361" y="402"/>
                  </a:cubicBezTo>
                  <a:cubicBezTo>
                    <a:pt x="366" y="401"/>
                    <a:pt x="391" y="422"/>
                    <a:pt x="396" y="414"/>
                  </a:cubicBezTo>
                  <a:cubicBezTo>
                    <a:pt x="401" y="406"/>
                    <a:pt x="363" y="396"/>
                    <a:pt x="369" y="386"/>
                  </a:cubicBezTo>
                  <a:cubicBezTo>
                    <a:pt x="376" y="375"/>
                    <a:pt x="415" y="407"/>
                    <a:pt x="423" y="393"/>
                  </a:cubicBezTo>
                  <a:cubicBezTo>
                    <a:pt x="432" y="380"/>
                    <a:pt x="352" y="389"/>
                    <a:pt x="383" y="330"/>
                  </a:cubicBezTo>
                  <a:close/>
                </a:path>
              </a:pathLst>
            </a:custGeom>
            <a:solidFill>
              <a:srgbClr val="CCE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15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solidFill>
              <a:srgbClr val="E0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16"/>
            <p:cNvSpPr>
              <a:spLocks/>
            </p:cNvSpPr>
            <p:nvPr/>
          </p:nvSpPr>
          <p:spPr bwMode="auto">
            <a:xfrm>
              <a:off x="4340" y="2197"/>
              <a:ext cx="273" cy="427"/>
            </a:xfrm>
            <a:custGeom>
              <a:avLst/>
              <a:gdLst>
                <a:gd name="T0" fmla="*/ 494 w 151"/>
                <a:gd name="T1" fmla="*/ 0 h 221"/>
                <a:gd name="T2" fmla="*/ 94 w 151"/>
                <a:gd name="T3" fmla="*/ 309 h 221"/>
                <a:gd name="T4" fmla="*/ 20 w 151"/>
                <a:gd name="T5" fmla="*/ 825 h 221"/>
                <a:gd name="T6" fmla="*/ 179 w 151"/>
                <a:gd name="T7" fmla="*/ 269 h 221"/>
                <a:gd name="T8" fmla="*/ 494 w 151"/>
                <a:gd name="T9" fmla="*/ 0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21">
                  <a:moveTo>
                    <a:pt x="151" y="0"/>
                  </a:moveTo>
                  <a:cubicBezTo>
                    <a:pt x="110" y="10"/>
                    <a:pt x="57" y="27"/>
                    <a:pt x="29" y="83"/>
                  </a:cubicBezTo>
                  <a:cubicBezTo>
                    <a:pt x="0" y="140"/>
                    <a:pt x="0" y="201"/>
                    <a:pt x="6" y="221"/>
                  </a:cubicBezTo>
                  <a:cubicBezTo>
                    <a:pt x="6" y="184"/>
                    <a:pt x="29" y="108"/>
                    <a:pt x="55" y="72"/>
                  </a:cubicBezTo>
                  <a:cubicBezTo>
                    <a:pt x="81" y="36"/>
                    <a:pt x="123" y="10"/>
                    <a:pt x="1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17"/>
            <p:cNvSpPr>
              <a:spLocks/>
            </p:cNvSpPr>
            <p:nvPr/>
          </p:nvSpPr>
          <p:spPr bwMode="auto">
            <a:xfrm>
              <a:off x="4668" y="2346"/>
              <a:ext cx="365" cy="563"/>
            </a:xfrm>
            <a:custGeom>
              <a:avLst/>
              <a:gdLst>
                <a:gd name="T0" fmla="*/ 0 w 202"/>
                <a:gd name="T1" fmla="*/ 974 h 292"/>
                <a:gd name="T2" fmla="*/ 347 w 202"/>
                <a:gd name="T3" fmla="*/ 1033 h 292"/>
                <a:gd name="T4" fmla="*/ 535 w 202"/>
                <a:gd name="T5" fmla="*/ 740 h 292"/>
                <a:gd name="T6" fmla="*/ 575 w 202"/>
                <a:gd name="T7" fmla="*/ 580 h 292"/>
                <a:gd name="T8" fmla="*/ 631 w 202"/>
                <a:gd name="T9" fmla="*/ 345 h 292"/>
                <a:gd name="T10" fmla="*/ 647 w 202"/>
                <a:gd name="T11" fmla="*/ 152 h 292"/>
                <a:gd name="T12" fmla="*/ 600 w 202"/>
                <a:gd name="T13" fmla="*/ 0 h 292"/>
                <a:gd name="T14" fmla="*/ 623 w 202"/>
                <a:gd name="T15" fmla="*/ 181 h 292"/>
                <a:gd name="T16" fmla="*/ 578 w 202"/>
                <a:gd name="T17" fmla="*/ 380 h 292"/>
                <a:gd name="T18" fmla="*/ 515 w 202"/>
                <a:gd name="T19" fmla="*/ 561 h 292"/>
                <a:gd name="T20" fmla="*/ 441 w 202"/>
                <a:gd name="T21" fmla="*/ 769 h 292"/>
                <a:gd name="T22" fmla="*/ 222 w 202"/>
                <a:gd name="T23" fmla="*/ 1001 h 292"/>
                <a:gd name="T24" fmla="*/ 108 w 202"/>
                <a:gd name="T25" fmla="*/ 989 h 292"/>
                <a:gd name="T26" fmla="*/ 16 w 202"/>
                <a:gd name="T27" fmla="*/ 985 h 2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92">
                  <a:moveTo>
                    <a:pt x="0" y="262"/>
                  </a:moveTo>
                  <a:cubicBezTo>
                    <a:pt x="25" y="277"/>
                    <a:pt x="78" y="292"/>
                    <a:pt x="106" y="278"/>
                  </a:cubicBezTo>
                  <a:cubicBezTo>
                    <a:pt x="137" y="262"/>
                    <a:pt x="154" y="231"/>
                    <a:pt x="164" y="199"/>
                  </a:cubicBezTo>
                  <a:cubicBezTo>
                    <a:pt x="169" y="184"/>
                    <a:pt x="170" y="171"/>
                    <a:pt x="176" y="156"/>
                  </a:cubicBezTo>
                  <a:cubicBezTo>
                    <a:pt x="184" y="134"/>
                    <a:pt x="194" y="116"/>
                    <a:pt x="193" y="93"/>
                  </a:cubicBezTo>
                  <a:cubicBezTo>
                    <a:pt x="193" y="76"/>
                    <a:pt x="195" y="57"/>
                    <a:pt x="198" y="41"/>
                  </a:cubicBezTo>
                  <a:cubicBezTo>
                    <a:pt x="202" y="19"/>
                    <a:pt x="201" y="16"/>
                    <a:pt x="184" y="0"/>
                  </a:cubicBezTo>
                  <a:cubicBezTo>
                    <a:pt x="193" y="11"/>
                    <a:pt x="193" y="36"/>
                    <a:pt x="191" y="49"/>
                  </a:cubicBezTo>
                  <a:cubicBezTo>
                    <a:pt x="187" y="68"/>
                    <a:pt x="183" y="86"/>
                    <a:pt x="177" y="102"/>
                  </a:cubicBezTo>
                  <a:cubicBezTo>
                    <a:pt x="171" y="120"/>
                    <a:pt x="164" y="133"/>
                    <a:pt x="158" y="151"/>
                  </a:cubicBezTo>
                  <a:cubicBezTo>
                    <a:pt x="152" y="170"/>
                    <a:pt x="144" y="189"/>
                    <a:pt x="135" y="207"/>
                  </a:cubicBezTo>
                  <a:cubicBezTo>
                    <a:pt x="122" y="233"/>
                    <a:pt x="97" y="260"/>
                    <a:pt x="68" y="269"/>
                  </a:cubicBezTo>
                  <a:cubicBezTo>
                    <a:pt x="55" y="273"/>
                    <a:pt x="46" y="267"/>
                    <a:pt x="33" y="266"/>
                  </a:cubicBezTo>
                  <a:cubicBezTo>
                    <a:pt x="24" y="265"/>
                    <a:pt x="10" y="273"/>
                    <a:pt x="5" y="265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18"/>
            <p:cNvSpPr>
              <a:spLocks/>
            </p:cNvSpPr>
            <p:nvPr/>
          </p:nvSpPr>
          <p:spPr bwMode="auto">
            <a:xfrm>
              <a:off x="4572" y="2523"/>
              <a:ext cx="422" cy="369"/>
            </a:xfrm>
            <a:custGeom>
              <a:avLst/>
              <a:gdLst>
                <a:gd name="T0" fmla="*/ 60 w 233"/>
                <a:gd name="T1" fmla="*/ 529 h 191"/>
                <a:gd name="T2" fmla="*/ 190 w 233"/>
                <a:gd name="T3" fmla="*/ 641 h 191"/>
                <a:gd name="T4" fmla="*/ 494 w 233"/>
                <a:gd name="T5" fmla="*/ 665 h 191"/>
                <a:gd name="T6" fmla="*/ 692 w 233"/>
                <a:gd name="T7" fmla="*/ 301 h 191"/>
                <a:gd name="T8" fmla="*/ 761 w 233"/>
                <a:gd name="T9" fmla="*/ 0 h 191"/>
                <a:gd name="T10" fmla="*/ 639 w 233"/>
                <a:gd name="T11" fmla="*/ 243 h 191"/>
                <a:gd name="T12" fmla="*/ 478 w 233"/>
                <a:gd name="T13" fmla="*/ 493 h 191"/>
                <a:gd name="T14" fmla="*/ 226 w 233"/>
                <a:gd name="T15" fmla="*/ 589 h 191"/>
                <a:gd name="T16" fmla="*/ 53 w 233"/>
                <a:gd name="T17" fmla="*/ 533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3" h="191">
                  <a:moveTo>
                    <a:pt x="18" y="142"/>
                  </a:moveTo>
                  <a:cubicBezTo>
                    <a:pt x="0" y="161"/>
                    <a:pt x="45" y="168"/>
                    <a:pt x="58" y="172"/>
                  </a:cubicBezTo>
                  <a:cubicBezTo>
                    <a:pt x="84" y="180"/>
                    <a:pt x="125" y="191"/>
                    <a:pt x="151" y="178"/>
                  </a:cubicBezTo>
                  <a:cubicBezTo>
                    <a:pt x="183" y="162"/>
                    <a:pt x="200" y="113"/>
                    <a:pt x="211" y="81"/>
                  </a:cubicBezTo>
                  <a:cubicBezTo>
                    <a:pt x="219" y="56"/>
                    <a:pt x="233" y="28"/>
                    <a:pt x="232" y="0"/>
                  </a:cubicBezTo>
                  <a:cubicBezTo>
                    <a:pt x="224" y="24"/>
                    <a:pt x="207" y="43"/>
                    <a:pt x="195" y="65"/>
                  </a:cubicBezTo>
                  <a:cubicBezTo>
                    <a:pt x="182" y="90"/>
                    <a:pt x="168" y="114"/>
                    <a:pt x="146" y="132"/>
                  </a:cubicBezTo>
                  <a:cubicBezTo>
                    <a:pt x="126" y="149"/>
                    <a:pt x="94" y="156"/>
                    <a:pt x="69" y="158"/>
                  </a:cubicBezTo>
                  <a:cubicBezTo>
                    <a:pt x="54" y="159"/>
                    <a:pt x="21" y="161"/>
                    <a:pt x="16" y="143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19"/>
            <p:cNvSpPr>
              <a:spLocks/>
            </p:cNvSpPr>
            <p:nvPr/>
          </p:nvSpPr>
          <p:spPr bwMode="auto">
            <a:xfrm>
              <a:off x="4452" y="2657"/>
              <a:ext cx="409" cy="112"/>
            </a:xfrm>
            <a:custGeom>
              <a:avLst/>
              <a:gdLst>
                <a:gd name="T0" fmla="*/ 0 w 226"/>
                <a:gd name="T1" fmla="*/ 19 h 58"/>
                <a:gd name="T2" fmla="*/ 331 w 226"/>
                <a:gd name="T3" fmla="*/ 135 h 58"/>
                <a:gd name="T4" fmla="*/ 566 w 226"/>
                <a:gd name="T5" fmla="*/ 189 h 58"/>
                <a:gd name="T6" fmla="*/ 740 w 226"/>
                <a:gd name="T7" fmla="*/ 0 h 58"/>
                <a:gd name="T8" fmla="*/ 534 w 226"/>
                <a:gd name="T9" fmla="*/ 131 h 58"/>
                <a:gd name="T10" fmla="*/ 243 w 226"/>
                <a:gd name="T11" fmla="*/ 75 h 58"/>
                <a:gd name="T12" fmla="*/ 0 w 226"/>
                <a:gd name="T13" fmla="*/ 19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58">
                  <a:moveTo>
                    <a:pt x="0" y="5"/>
                  </a:moveTo>
                  <a:cubicBezTo>
                    <a:pt x="25" y="35"/>
                    <a:pt x="60" y="33"/>
                    <a:pt x="101" y="36"/>
                  </a:cubicBezTo>
                  <a:cubicBezTo>
                    <a:pt x="143" y="39"/>
                    <a:pt x="144" y="43"/>
                    <a:pt x="173" y="51"/>
                  </a:cubicBezTo>
                  <a:cubicBezTo>
                    <a:pt x="201" y="58"/>
                    <a:pt x="220" y="39"/>
                    <a:pt x="226" y="0"/>
                  </a:cubicBezTo>
                  <a:cubicBezTo>
                    <a:pt x="220" y="14"/>
                    <a:pt x="196" y="47"/>
                    <a:pt x="163" y="35"/>
                  </a:cubicBezTo>
                  <a:cubicBezTo>
                    <a:pt x="130" y="22"/>
                    <a:pt x="98" y="22"/>
                    <a:pt x="74" y="20"/>
                  </a:cubicBezTo>
                  <a:cubicBezTo>
                    <a:pt x="51" y="19"/>
                    <a:pt x="14" y="27"/>
                    <a:pt x="0" y="5"/>
                  </a:cubicBezTo>
                </a:path>
              </a:pathLst>
            </a:custGeom>
            <a:solidFill>
              <a:srgbClr val="C69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0"/>
            <p:cNvSpPr>
              <a:spLocks/>
            </p:cNvSpPr>
            <p:nvPr/>
          </p:nvSpPr>
          <p:spPr bwMode="auto">
            <a:xfrm>
              <a:off x="4391" y="2423"/>
              <a:ext cx="72" cy="197"/>
            </a:xfrm>
            <a:custGeom>
              <a:avLst/>
              <a:gdLst>
                <a:gd name="T0" fmla="*/ 130 w 40"/>
                <a:gd name="T1" fmla="*/ 0 h 102"/>
                <a:gd name="T2" fmla="*/ 56 w 40"/>
                <a:gd name="T3" fmla="*/ 380 h 102"/>
                <a:gd name="T4" fmla="*/ 130 w 40"/>
                <a:gd name="T5" fmla="*/ 0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102">
                  <a:moveTo>
                    <a:pt x="40" y="0"/>
                  </a:moveTo>
                  <a:cubicBezTo>
                    <a:pt x="24" y="15"/>
                    <a:pt x="0" y="77"/>
                    <a:pt x="17" y="102"/>
                  </a:cubicBezTo>
                  <a:cubicBezTo>
                    <a:pt x="15" y="80"/>
                    <a:pt x="30" y="10"/>
                    <a:pt x="4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21"/>
            <p:cNvSpPr>
              <a:spLocks/>
            </p:cNvSpPr>
            <p:nvPr/>
          </p:nvSpPr>
          <p:spPr bwMode="auto">
            <a:xfrm>
              <a:off x="4698" y="2423"/>
              <a:ext cx="154" cy="154"/>
            </a:xfrm>
            <a:custGeom>
              <a:avLst/>
              <a:gdLst>
                <a:gd name="T0" fmla="*/ 25 w 85"/>
                <a:gd name="T1" fmla="*/ 0 h 80"/>
                <a:gd name="T2" fmla="*/ 134 w 85"/>
                <a:gd name="T3" fmla="*/ 212 h 80"/>
                <a:gd name="T4" fmla="*/ 279 w 85"/>
                <a:gd name="T5" fmla="*/ 296 h 80"/>
                <a:gd name="T6" fmla="*/ 96 w 85"/>
                <a:gd name="T7" fmla="*/ 225 h 80"/>
                <a:gd name="T8" fmla="*/ 25 w 8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80">
                  <a:moveTo>
                    <a:pt x="8" y="0"/>
                  </a:moveTo>
                  <a:cubicBezTo>
                    <a:pt x="12" y="29"/>
                    <a:pt x="13" y="46"/>
                    <a:pt x="41" y="57"/>
                  </a:cubicBezTo>
                  <a:cubicBezTo>
                    <a:pt x="68" y="68"/>
                    <a:pt x="85" y="80"/>
                    <a:pt x="85" y="80"/>
                  </a:cubicBezTo>
                  <a:cubicBezTo>
                    <a:pt x="70" y="73"/>
                    <a:pt x="43" y="66"/>
                    <a:pt x="29" y="61"/>
                  </a:cubicBezTo>
                  <a:cubicBezTo>
                    <a:pt x="15" y="56"/>
                    <a:pt x="0" y="39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2"/>
            <p:cNvSpPr>
              <a:spLocks/>
            </p:cNvSpPr>
            <p:nvPr/>
          </p:nvSpPr>
          <p:spPr bwMode="auto">
            <a:xfrm>
              <a:off x="4309" y="2035"/>
              <a:ext cx="781" cy="892"/>
            </a:xfrm>
            <a:custGeom>
              <a:avLst/>
              <a:gdLst>
                <a:gd name="T0" fmla="*/ 1254 w 431"/>
                <a:gd name="T1" fmla="*/ 1234 h 462"/>
                <a:gd name="T2" fmla="*/ 1350 w 431"/>
                <a:gd name="T3" fmla="*/ 850 h 462"/>
                <a:gd name="T4" fmla="*/ 1355 w 431"/>
                <a:gd name="T5" fmla="*/ 641 h 462"/>
                <a:gd name="T6" fmla="*/ 1241 w 431"/>
                <a:gd name="T7" fmla="*/ 481 h 462"/>
                <a:gd name="T8" fmla="*/ 1249 w 431"/>
                <a:gd name="T9" fmla="*/ 301 h 462"/>
                <a:gd name="T10" fmla="*/ 1116 w 431"/>
                <a:gd name="T11" fmla="*/ 404 h 462"/>
                <a:gd name="T12" fmla="*/ 1087 w 431"/>
                <a:gd name="T13" fmla="*/ 324 h 462"/>
                <a:gd name="T14" fmla="*/ 1008 w 431"/>
                <a:gd name="T15" fmla="*/ 380 h 462"/>
                <a:gd name="T16" fmla="*/ 1024 w 431"/>
                <a:gd name="T17" fmla="*/ 71 h 462"/>
                <a:gd name="T18" fmla="*/ 901 w 431"/>
                <a:gd name="T19" fmla="*/ 268 h 462"/>
                <a:gd name="T20" fmla="*/ 817 w 431"/>
                <a:gd name="T21" fmla="*/ 272 h 462"/>
                <a:gd name="T22" fmla="*/ 776 w 431"/>
                <a:gd name="T23" fmla="*/ 180 h 462"/>
                <a:gd name="T24" fmla="*/ 745 w 431"/>
                <a:gd name="T25" fmla="*/ 295 h 462"/>
                <a:gd name="T26" fmla="*/ 594 w 431"/>
                <a:gd name="T27" fmla="*/ 239 h 462"/>
                <a:gd name="T28" fmla="*/ 466 w 431"/>
                <a:gd name="T29" fmla="*/ 288 h 462"/>
                <a:gd name="T30" fmla="*/ 29 w 431"/>
                <a:gd name="T31" fmla="*/ 1093 h 462"/>
                <a:gd name="T32" fmla="*/ 109 w 431"/>
                <a:gd name="T33" fmla="*/ 1338 h 462"/>
                <a:gd name="T34" fmla="*/ 243 w 431"/>
                <a:gd name="T35" fmla="*/ 1450 h 462"/>
                <a:gd name="T36" fmla="*/ 234 w 431"/>
                <a:gd name="T37" fmla="*/ 1614 h 462"/>
                <a:gd name="T38" fmla="*/ 332 w 431"/>
                <a:gd name="T39" fmla="*/ 1535 h 462"/>
                <a:gd name="T40" fmla="*/ 364 w 431"/>
                <a:gd name="T41" fmla="*/ 1703 h 462"/>
                <a:gd name="T42" fmla="*/ 464 w 431"/>
                <a:gd name="T43" fmla="*/ 1462 h 462"/>
                <a:gd name="T44" fmla="*/ 466 w 431"/>
                <a:gd name="T45" fmla="*/ 1585 h 462"/>
                <a:gd name="T46" fmla="*/ 469 w 431"/>
                <a:gd name="T47" fmla="*/ 1689 h 462"/>
                <a:gd name="T48" fmla="*/ 522 w 431"/>
                <a:gd name="T49" fmla="*/ 1570 h 462"/>
                <a:gd name="T50" fmla="*/ 529 w 431"/>
                <a:gd name="T51" fmla="*/ 1643 h 462"/>
                <a:gd name="T52" fmla="*/ 574 w 431"/>
                <a:gd name="T53" fmla="*/ 1647 h 462"/>
                <a:gd name="T54" fmla="*/ 587 w 431"/>
                <a:gd name="T55" fmla="*/ 1610 h 462"/>
                <a:gd name="T56" fmla="*/ 848 w 431"/>
                <a:gd name="T57" fmla="*/ 1695 h 462"/>
                <a:gd name="T58" fmla="*/ 1109 w 431"/>
                <a:gd name="T59" fmla="*/ 1610 h 462"/>
                <a:gd name="T60" fmla="*/ 1185 w 431"/>
                <a:gd name="T61" fmla="*/ 1498 h 462"/>
                <a:gd name="T62" fmla="*/ 1297 w 431"/>
                <a:gd name="T63" fmla="*/ 1547 h 462"/>
                <a:gd name="T64" fmla="*/ 1212 w 431"/>
                <a:gd name="T65" fmla="*/ 1438 h 462"/>
                <a:gd name="T66" fmla="*/ 1390 w 431"/>
                <a:gd name="T67" fmla="*/ 1469 h 462"/>
                <a:gd name="T68" fmla="*/ 1254 w 431"/>
                <a:gd name="T69" fmla="*/ 1234 h 4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1" h="462">
                  <a:moveTo>
                    <a:pt x="382" y="331"/>
                  </a:moveTo>
                  <a:cubicBezTo>
                    <a:pt x="399" y="300"/>
                    <a:pt x="407" y="263"/>
                    <a:pt x="411" y="228"/>
                  </a:cubicBezTo>
                  <a:cubicBezTo>
                    <a:pt x="414" y="211"/>
                    <a:pt x="417" y="189"/>
                    <a:pt x="413" y="172"/>
                  </a:cubicBezTo>
                  <a:cubicBezTo>
                    <a:pt x="407" y="150"/>
                    <a:pt x="388" y="145"/>
                    <a:pt x="378" y="129"/>
                  </a:cubicBezTo>
                  <a:cubicBezTo>
                    <a:pt x="364" y="107"/>
                    <a:pt x="395" y="89"/>
                    <a:pt x="380" y="81"/>
                  </a:cubicBezTo>
                  <a:cubicBezTo>
                    <a:pt x="366" y="74"/>
                    <a:pt x="355" y="114"/>
                    <a:pt x="340" y="108"/>
                  </a:cubicBezTo>
                  <a:cubicBezTo>
                    <a:pt x="324" y="102"/>
                    <a:pt x="336" y="91"/>
                    <a:pt x="331" y="87"/>
                  </a:cubicBezTo>
                  <a:cubicBezTo>
                    <a:pt x="325" y="83"/>
                    <a:pt x="321" y="102"/>
                    <a:pt x="307" y="102"/>
                  </a:cubicBezTo>
                  <a:cubicBezTo>
                    <a:pt x="266" y="102"/>
                    <a:pt x="325" y="34"/>
                    <a:pt x="312" y="19"/>
                  </a:cubicBezTo>
                  <a:cubicBezTo>
                    <a:pt x="297" y="0"/>
                    <a:pt x="294" y="62"/>
                    <a:pt x="274" y="72"/>
                  </a:cubicBezTo>
                  <a:cubicBezTo>
                    <a:pt x="268" y="75"/>
                    <a:pt x="255" y="77"/>
                    <a:pt x="249" y="73"/>
                  </a:cubicBezTo>
                  <a:cubicBezTo>
                    <a:pt x="240" y="68"/>
                    <a:pt x="246" y="46"/>
                    <a:pt x="236" y="48"/>
                  </a:cubicBezTo>
                  <a:cubicBezTo>
                    <a:pt x="226" y="49"/>
                    <a:pt x="243" y="78"/>
                    <a:pt x="227" y="79"/>
                  </a:cubicBezTo>
                  <a:cubicBezTo>
                    <a:pt x="208" y="80"/>
                    <a:pt x="199" y="64"/>
                    <a:pt x="181" y="64"/>
                  </a:cubicBezTo>
                  <a:cubicBezTo>
                    <a:pt x="168" y="63"/>
                    <a:pt x="165" y="73"/>
                    <a:pt x="142" y="77"/>
                  </a:cubicBezTo>
                  <a:cubicBezTo>
                    <a:pt x="52" y="89"/>
                    <a:pt x="0" y="213"/>
                    <a:pt x="9" y="293"/>
                  </a:cubicBezTo>
                  <a:cubicBezTo>
                    <a:pt x="12" y="316"/>
                    <a:pt x="18" y="341"/>
                    <a:pt x="33" y="359"/>
                  </a:cubicBezTo>
                  <a:cubicBezTo>
                    <a:pt x="43" y="371"/>
                    <a:pt x="66" y="377"/>
                    <a:pt x="74" y="389"/>
                  </a:cubicBezTo>
                  <a:cubicBezTo>
                    <a:pt x="82" y="402"/>
                    <a:pt x="62" y="425"/>
                    <a:pt x="71" y="433"/>
                  </a:cubicBezTo>
                  <a:cubicBezTo>
                    <a:pt x="83" y="445"/>
                    <a:pt x="88" y="407"/>
                    <a:pt x="101" y="412"/>
                  </a:cubicBezTo>
                  <a:cubicBezTo>
                    <a:pt x="114" y="417"/>
                    <a:pt x="96" y="452"/>
                    <a:pt x="111" y="457"/>
                  </a:cubicBezTo>
                  <a:cubicBezTo>
                    <a:pt x="127" y="462"/>
                    <a:pt x="124" y="390"/>
                    <a:pt x="141" y="392"/>
                  </a:cubicBezTo>
                  <a:cubicBezTo>
                    <a:pt x="158" y="393"/>
                    <a:pt x="145" y="416"/>
                    <a:pt x="142" y="425"/>
                  </a:cubicBezTo>
                  <a:cubicBezTo>
                    <a:pt x="141" y="430"/>
                    <a:pt x="132" y="452"/>
                    <a:pt x="143" y="453"/>
                  </a:cubicBezTo>
                  <a:cubicBezTo>
                    <a:pt x="152" y="454"/>
                    <a:pt x="152" y="423"/>
                    <a:pt x="159" y="421"/>
                  </a:cubicBezTo>
                  <a:cubicBezTo>
                    <a:pt x="166" y="419"/>
                    <a:pt x="161" y="437"/>
                    <a:pt x="161" y="441"/>
                  </a:cubicBezTo>
                  <a:cubicBezTo>
                    <a:pt x="161" y="452"/>
                    <a:pt x="171" y="451"/>
                    <a:pt x="175" y="442"/>
                  </a:cubicBezTo>
                  <a:cubicBezTo>
                    <a:pt x="176" y="440"/>
                    <a:pt x="176" y="441"/>
                    <a:pt x="179" y="432"/>
                  </a:cubicBezTo>
                  <a:cubicBezTo>
                    <a:pt x="183" y="422"/>
                    <a:pt x="227" y="453"/>
                    <a:pt x="258" y="455"/>
                  </a:cubicBezTo>
                  <a:cubicBezTo>
                    <a:pt x="289" y="456"/>
                    <a:pt x="319" y="458"/>
                    <a:pt x="338" y="432"/>
                  </a:cubicBezTo>
                  <a:cubicBezTo>
                    <a:pt x="344" y="423"/>
                    <a:pt x="349" y="404"/>
                    <a:pt x="361" y="402"/>
                  </a:cubicBezTo>
                  <a:cubicBezTo>
                    <a:pt x="365" y="402"/>
                    <a:pt x="390" y="423"/>
                    <a:pt x="395" y="415"/>
                  </a:cubicBezTo>
                  <a:cubicBezTo>
                    <a:pt x="401" y="406"/>
                    <a:pt x="363" y="397"/>
                    <a:pt x="369" y="386"/>
                  </a:cubicBezTo>
                  <a:cubicBezTo>
                    <a:pt x="375" y="376"/>
                    <a:pt x="414" y="407"/>
                    <a:pt x="423" y="394"/>
                  </a:cubicBezTo>
                  <a:cubicBezTo>
                    <a:pt x="431" y="380"/>
                    <a:pt x="352" y="389"/>
                    <a:pt x="382" y="331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3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4"/>
            <p:cNvSpPr>
              <a:spLocks/>
            </p:cNvSpPr>
            <p:nvPr/>
          </p:nvSpPr>
          <p:spPr bwMode="auto">
            <a:xfrm>
              <a:off x="4487" y="2305"/>
              <a:ext cx="81" cy="87"/>
            </a:xfrm>
            <a:custGeom>
              <a:avLst/>
              <a:gdLst>
                <a:gd name="T0" fmla="*/ 25 w 45"/>
                <a:gd name="T1" fmla="*/ 139 h 45"/>
                <a:gd name="T2" fmla="*/ 25 w 45"/>
                <a:gd name="T3" fmla="*/ 29 h 45"/>
                <a:gd name="T4" fmla="*/ 121 w 45"/>
                <a:gd name="T5" fmla="*/ 29 h 45"/>
                <a:gd name="T6" fmla="*/ 117 w 45"/>
                <a:gd name="T7" fmla="*/ 139 h 45"/>
                <a:gd name="T8" fmla="*/ 25 w 45"/>
                <a:gd name="T9" fmla="*/ 139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8" y="37"/>
                  </a:move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29" y="0"/>
                    <a:pt x="37" y="8"/>
                  </a:cubicBezTo>
                  <a:cubicBezTo>
                    <a:pt x="45" y="16"/>
                    <a:pt x="44" y="29"/>
                    <a:pt x="36" y="37"/>
                  </a:cubicBezTo>
                  <a:cubicBezTo>
                    <a:pt x="28" y="45"/>
                    <a:pt x="15" y="45"/>
                    <a:pt x="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25"/>
            <p:cNvSpPr>
              <a:spLocks/>
            </p:cNvSpPr>
            <p:nvPr/>
          </p:nvSpPr>
          <p:spPr bwMode="auto">
            <a:xfrm>
              <a:off x="4575" y="2288"/>
              <a:ext cx="44" cy="46"/>
            </a:xfrm>
            <a:custGeom>
              <a:avLst/>
              <a:gdLst>
                <a:gd name="T0" fmla="*/ 13 w 24"/>
                <a:gd name="T1" fmla="*/ 73 h 24"/>
                <a:gd name="T2" fmla="*/ 13 w 24"/>
                <a:gd name="T3" fmla="*/ 15 h 24"/>
                <a:gd name="T4" fmla="*/ 68 w 24"/>
                <a:gd name="T5" fmla="*/ 15 h 24"/>
                <a:gd name="T6" fmla="*/ 68 w 24"/>
                <a:gd name="T7" fmla="*/ 73 h 24"/>
                <a:gd name="T8" fmla="*/ 13 w 24"/>
                <a:gd name="T9" fmla="*/ 7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4" y="20"/>
                  </a:moveTo>
                  <a:cubicBezTo>
                    <a:pt x="0" y="15"/>
                    <a:pt x="0" y="8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ubicBezTo>
                    <a:pt x="24" y="9"/>
                    <a:pt x="24" y="16"/>
                    <a:pt x="20" y="20"/>
                  </a:cubicBezTo>
                  <a:cubicBezTo>
                    <a:pt x="16" y="24"/>
                    <a:pt x="8" y="24"/>
                    <a:pt x="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26"/>
            <p:cNvSpPr>
              <a:spLocks/>
            </p:cNvSpPr>
            <p:nvPr/>
          </p:nvSpPr>
          <p:spPr bwMode="auto">
            <a:xfrm>
              <a:off x="4452" y="2371"/>
              <a:ext cx="33" cy="37"/>
            </a:xfrm>
            <a:custGeom>
              <a:avLst/>
              <a:gdLst>
                <a:gd name="T0" fmla="*/ 11 w 18"/>
                <a:gd name="T1" fmla="*/ 60 h 19"/>
                <a:gd name="T2" fmla="*/ 11 w 18"/>
                <a:gd name="T3" fmla="*/ 16 h 19"/>
                <a:gd name="T4" fmla="*/ 51 w 18"/>
                <a:gd name="T5" fmla="*/ 16 h 19"/>
                <a:gd name="T6" fmla="*/ 51 w 18"/>
                <a:gd name="T7" fmla="*/ 60 h 19"/>
                <a:gd name="T8" fmla="*/ 11 w 18"/>
                <a:gd name="T9" fmla="*/ 6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9">
                  <a:moveTo>
                    <a:pt x="3" y="16"/>
                  </a:move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6"/>
                  </a:cubicBezTo>
                  <a:cubicBezTo>
                    <a:pt x="11" y="19"/>
                    <a:pt x="6" y="19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556531" y="1337846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LOXs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096000" y="1200686"/>
            <a:ext cx="27628" cy="7043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819400" y="81909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SPMs</a:t>
            </a:r>
          </a:p>
        </p:txBody>
      </p:sp>
      <p:sp>
        <p:nvSpPr>
          <p:cNvPr id="81" name="Oval 80"/>
          <p:cNvSpPr/>
          <p:nvPr/>
        </p:nvSpPr>
        <p:spPr>
          <a:xfrm>
            <a:off x="4888086" y="2399956"/>
            <a:ext cx="2289443" cy="1332175"/>
          </a:xfrm>
          <a:prstGeom prst="ellipse">
            <a:avLst/>
          </a:prstGeom>
          <a:gradFill>
            <a:gsLst>
              <a:gs pos="32000">
                <a:srgbClr val="99FF66"/>
              </a:gs>
              <a:gs pos="52000">
                <a:schemeClr val="accent2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924346" y="2661914"/>
            <a:ext cx="2221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Resolution and inflammation </a:t>
            </a:r>
          </a:p>
        </p:txBody>
      </p:sp>
      <p:grpSp>
        <p:nvGrpSpPr>
          <p:cNvPr id="94" name="Group 3"/>
          <p:cNvGrpSpPr>
            <a:grpSpLocks/>
          </p:cNvGrpSpPr>
          <p:nvPr/>
        </p:nvGrpSpPr>
        <p:grpSpPr bwMode="auto">
          <a:xfrm rot="17994765" flipH="1">
            <a:off x="2680089" y="2334612"/>
            <a:ext cx="461335" cy="1058342"/>
            <a:chOff x="2211" y="1276"/>
            <a:chExt cx="1348" cy="1763"/>
          </a:xfrm>
        </p:grpSpPr>
        <p:sp>
          <p:nvSpPr>
            <p:cNvPr id="111" name="Freeform 4"/>
            <p:cNvSpPr>
              <a:spLocks/>
            </p:cNvSpPr>
            <p:nvPr/>
          </p:nvSpPr>
          <p:spPr bwMode="auto">
            <a:xfrm>
              <a:off x="2211" y="1276"/>
              <a:ext cx="1348" cy="1763"/>
            </a:xfrm>
            <a:custGeom>
              <a:avLst/>
              <a:gdLst>
                <a:gd name="T0" fmla="*/ 925 w 539"/>
                <a:gd name="T1" fmla="*/ 419 h 661"/>
                <a:gd name="T2" fmla="*/ 2658 w 539"/>
                <a:gd name="T3" fmla="*/ 35 h 661"/>
                <a:gd name="T4" fmla="*/ 7568 w 539"/>
                <a:gd name="T5" fmla="*/ 3849 h 661"/>
                <a:gd name="T6" fmla="*/ 7818 w 539"/>
                <a:gd name="T7" fmla="*/ 10130 h 661"/>
                <a:gd name="T8" fmla="*/ 5034 w 539"/>
                <a:gd name="T9" fmla="*/ 12541 h 661"/>
                <a:gd name="T10" fmla="*/ 3084 w 539"/>
                <a:gd name="T11" fmla="*/ 9887 h 661"/>
                <a:gd name="T12" fmla="*/ 1646 w 539"/>
                <a:gd name="T13" fmla="*/ 4780 h 661"/>
                <a:gd name="T14" fmla="*/ 283 w 539"/>
                <a:gd name="T15" fmla="*/ 2675 h 661"/>
                <a:gd name="T16" fmla="*/ 925 w 539"/>
                <a:gd name="T17" fmla="*/ 419 h 6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9" h="661">
                  <a:moveTo>
                    <a:pt x="59" y="22"/>
                  </a:moveTo>
                  <a:cubicBezTo>
                    <a:pt x="88" y="0"/>
                    <a:pt x="136" y="1"/>
                    <a:pt x="170" y="2"/>
                  </a:cubicBezTo>
                  <a:cubicBezTo>
                    <a:pt x="302" y="7"/>
                    <a:pt x="419" y="90"/>
                    <a:pt x="484" y="203"/>
                  </a:cubicBezTo>
                  <a:cubicBezTo>
                    <a:pt x="539" y="299"/>
                    <a:pt x="530" y="432"/>
                    <a:pt x="500" y="534"/>
                  </a:cubicBezTo>
                  <a:cubicBezTo>
                    <a:pt x="477" y="615"/>
                    <a:pt x="407" y="661"/>
                    <a:pt x="322" y="661"/>
                  </a:cubicBezTo>
                  <a:cubicBezTo>
                    <a:pt x="291" y="661"/>
                    <a:pt x="180" y="642"/>
                    <a:pt x="197" y="521"/>
                  </a:cubicBezTo>
                  <a:cubicBezTo>
                    <a:pt x="211" y="411"/>
                    <a:pt x="204" y="343"/>
                    <a:pt x="105" y="252"/>
                  </a:cubicBezTo>
                  <a:cubicBezTo>
                    <a:pt x="72" y="222"/>
                    <a:pt x="35" y="187"/>
                    <a:pt x="18" y="141"/>
                  </a:cubicBezTo>
                  <a:cubicBezTo>
                    <a:pt x="0" y="91"/>
                    <a:pt x="24" y="43"/>
                    <a:pt x="59" y="22"/>
                  </a:cubicBezTo>
                  <a:close/>
                </a:path>
              </a:pathLst>
            </a:custGeom>
            <a:solidFill>
              <a:srgbClr val="925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2493" y="1441"/>
              <a:ext cx="708" cy="1320"/>
            </a:xfrm>
            <a:custGeom>
              <a:avLst/>
              <a:gdLst>
                <a:gd name="T0" fmla="*/ 0 w 283"/>
                <a:gd name="T1" fmla="*/ 0 h 495"/>
                <a:gd name="T2" fmla="*/ 958 w 283"/>
                <a:gd name="T3" fmla="*/ 419 h 495"/>
                <a:gd name="T4" fmla="*/ 1971 w 283"/>
                <a:gd name="T5" fmla="*/ 491 h 495"/>
                <a:gd name="T6" fmla="*/ 3430 w 283"/>
                <a:gd name="T7" fmla="*/ 2240 h 495"/>
                <a:gd name="T8" fmla="*/ 3713 w 283"/>
                <a:gd name="T9" fmla="*/ 3379 h 495"/>
                <a:gd name="T10" fmla="*/ 3930 w 283"/>
                <a:gd name="T11" fmla="*/ 3869 h 495"/>
                <a:gd name="T12" fmla="*/ 3993 w 283"/>
                <a:gd name="T13" fmla="*/ 4437 h 495"/>
                <a:gd name="T14" fmla="*/ 4180 w 283"/>
                <a:gd name="T15" fmla="*/ 5611 h 495"/>
                <a:gd name="T16" fmla="*/ 4368 w 283"/>
                <a:gd name="T17" fmla="*/ 6712 h 495"/>
                <a:gd name="T18" fmla="*/ 4088 w 283"/>
                <a:gd name="T19" fmla="*/ 7133 h 495"/>
                <a:gd name="T20" fmla="*/ 3975 w 283"/>
                <a:gd name="T21" fmla="*/ 7603 h 495"/>
                <a:gd name="T22" fmla="*/ 3743 w 283"/>
                <a:gd name="T23" fmla="*/ 8627 h 495"/>
                <a:gd name="T24" fmla="*/ 3305 w 283"/>
                <a:gd name="T25" fmla="*/ 9352 h 495"/>
                <a:gd name="T26" fmla="*/ 2880 w 283"/>
                <a:gd name="T27" fmla="*/ 9309 h 495"/>
                <a:gd name="T28" fmla="*/ 2429 w 283"/>
                <a:gd name="T29" fmla="*/ 9139 h 495"/>
                <a:gd name="T30" fmla="*/ 3242 w 283"/>
                <a:gd name="T31" fmla="*/ 8669 h 495"/>
                <a:gd name="T32" fmla="*/ 3442 w 283"/>
                <a:gd name="T33" fmla="*/ 7168 h 495"/>
                <a:gd name="T34" fmla="*/ 3588 w 283"/>
                <a:gd name="T35" fmla="*/ 6485 h 495"/>
                <a:gd name="T36" fmla="*/ 3492 w 283"/>
                <a:gd name="T37" fmla="*/ 5747 h 495"/>
                <a:gd name="T38" fmla="*/ 3505 w 283"/>
                <a:gd name="T39" fmla="*/ 4459 h 495"/>
                <a:gd name="T40" fmla="*/ 3285 w 283"/>
                <a:gd name="T41" fmla="*/ 4019 h 495"/>
                <a:gd name="T42" fmla="*/ 3147 w 283"/>
                <a:gd name="T43" fmla="*/ 3264 h 495"/>
                <a:gd name="T44" fmla="*/ 2459 w 283"/>
                <a:gd name="T45" fmla="*/ 1651 h 495"/>
                <a:gd name="T46" fmla="*/ 1471 w 283"/>
                <a:gd name="T47" fmla="*/ 875 h 495"/>
                <a:gd name="T48" fmla="*/ 1063 w 283"/>
                <a:gd name="T49" fmla="*/ 589 h 495"/>
                <a:gd name="T50" fmla="*/ 708 w 283"/>
                <a:gd name="T51" fmla="*/ 285 h 49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83" h="495">
                  <a:moveTo>
                    <a:pt x="0" y="0"/>
                  </a:moveTo>
                  <a:cubicBezTo>
                    <a:pt x="10" y="13"/>
                    <a:pt x="45" y="20"/>
                    <a:pt x="61" y="22"/>
                  </a:cubicBezTo>
                  <a:cubicBezTo>
                    <a:pt x="82" y="25"/>
                    <a:pt x="106" y="19"/>
                    <a:pt x="126" y="26"/>
                  </a:cubicBezTo>
                  <a:cubicBezTo>
                    <a:pt x="162" y="39"/>
                    <a:pt x="201" y="85"/>
                    <a:pt x="219" y="118"/>
                  </a:cubicBezTo>
                  <a:cubicBezTo>
                    <a:pt x="229" y="137"/>
                    <a:pt x="228" y="159"/>
                    <a:pt x="237" y="178"/>
                  </a:cubicBezTo>
                  <a:cubicBezTo>
                    <a:pt x="241" y="187"/>
                    <a:pt x="247" y="195"/>
                    <a:pt x="251" y="204"/>
                  </a:cubicBezTo>
                  <a:cubicBezTo>
                    <a:pt x="254" y="214"/>
                    <a:pt x="253" y="224"/>
                    <a:pt x="255" y="234"/>
                  </a:cubicBezTo>
                  <a:cubicBezTo>
                    <a:pt x="258" y="255"/>
                    <a:pt x="264" y="275"/>
                    <a:pt x="267" y="296"/>
                  </a:cubicBezTo>
                  <a:cubicBezTo>
                    <a:pt x="269" y="311"/>
                    <a:pt x="283" y="340"/>
                    <a:pt x="279" y="354"/>
                  </a:cubicBezTo>
                  <a:cubicBezTo>
                    <a:pt x="277" y="362"/>
                    <a:pt x="265" y="369"/>
                    <a:pt x="261" y="376"/>
                  </a:cubicBezTo>
                  <a:cubicBezTo>
                    <a:pt x="256" y="384"/>
                    <a:pt x="256" y="392"/>
                    <a:pt x="254" y="401"/>
                  </a:cubicBezTo>
                  <a:cubicBezTo>
                    <a:pt x="250" y="419"/>
                    <a:pt x="245" y="438"/>
                    <a:pt x="239" y="455"/>
                  </a:cubicBezTo>
                  <a:cubicBezTo>
                    <a:pt x="234" y="470"/>
                    <a:pt x="227" y="488"/>
                    <a:pt x="211" y="493"/>
                  </a:cubicBezTo>
                  <a:cubicBezTo>
                    <a:pt x="203" y="495"/>
                    <a:pt x="193" y="494"/>
                    <a:pt x="184" y="491"/>
                  </a:cubicBezTo>
                  <a:cubicBezTo>
                    <a:pt x="175" y="489"/>
                    <a:pt x="164" y="478"/>
                    <a:pt x="155" y="482"/>
                  </a:cubicBezTo>
                  <a:cubicBezTo>
                    <a:pt x="173" y="489"/>
                    <a:pt x="200" y="473"/>
                    <a:pt x="207" y="457"/>
                  </a:cubicBezTo>
                  <a:cubicBezTo>
                    <a:pt x="218" y="433"/>
                    <a:pt x="212" y="403"/>
                    <a:pt x="220" y="378"/>
                  </a:cubicBezTo>
                  <a:cubicBezTo>
                    <a:pt x="224" y="365"/>
                    <a:pt x="230" y="355"/>
                    <a:pt x="229" y="342"/>
                  </a:cubicBezTo>
                  <a:cubicBezTo>
                    <a:pt x="228" y="329"/>
                    <a:pt x="222" y="316"/>
                    <a:pt x="223" y="303"/>
                  </a:cubicBezTo>
                  <a:cubicBezTo>
                    <a:pt x="225" y="281"/>
                    <a:pt x="237" y="257"/>
                    <a:pt x="224" y="235"/>
                  </a:cubicBezTo>
                  <a:cubicBezTo>
                    <a:pt x="218" y="224"/>
                    <a:pt x="212" y="224"/>
                    <a:pt x="210" y="212"/>
                  </a:cubicBezTo>
                  <a:cubicBezTo>
                    <a:pt x="207" y="198"/>
                    <a:pt x="206" y="185"/>
                    <a:pt x="201" y="172"/>
                  </a:cubicBezTo>
                  <a:cubicBezTo>
                    <a:pt x="191" y="144"/>
                    <a:pt x="178" y="109"/>
                    <a:pt x="157" y="87"/>
                  </a:cubicBezTo>
                  <a:cubicBezTo>
                    <a:pt x="140" y="70"/>
                    <a:pt x="113" y="60"/>
                    <a:pt x="94" y="46"/>
                  </a:cubicBezTo>
                  <a:cubicBezTo>
                    <a:pt x="85" y="40"/>
                    <a:pt x="78" y="36"/>
                    <a:pt x="68" y="31"/>
                  </a:cubicBezTo>
                  <a:cubicBezTo>
                    <a:pt x="60" y="27"/>
                    <a:pt x="54" y="18"/>
                    <a:pt x="45" y="15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2598" y="1737"/>
              <a:ext cx="355" cy="592"/>
            </a:xfrm>
            <a:custGeom>
              <a:avLst/>
              <a:gdLst>
                <a:gd name="T0" fmla="*/ 458 w 142"/>
                <a:gd name="T1" fmla="*/ 205 h 222"/>
                <a:gd name="T2" fmla="*/ 1238 w 142"/>
                <a:gd name="T3" fmla="*/ 2141 h 222"/>
                <a:gd name="T4" fmla="*/ 1595 w 142"/>
                <a:gd name="T5" fmla="*/ 3107 h 222"/>
                <a:gd name="T6" fmla="*/ 1708 w 142"/>
                <a:gd name="T7" fmla="*/ 4173 h 222"/>
                <a:gd name="T8" fmla="*/ 1783 w 142"/>
                <a:gd name="T9" fmla="*/ 4189 h 222"/>
                <a:gd name="T10" fmla="*/ 1988 w 142"/>
                <a:gd name="T11" fmla="*/ 4019 h 222"/>
                <a:gd name="T12" fmla="*/ 1783 w 142"/>
                <a:gd name="T13" fmla="*/ 1821 h 222"/>
                <a:gd name="T14" fmla="*/ 1395 w 142"/>
                <a:gd name="T15" fmla="*/ 739 h 222"/>
                <a:gd name="T16" fmla="*/ 500 w 142"/>
                <a:gd name="T17" fmla="*/ 149 h 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222">
                  <a:moveTo>
                    <a:pt x="29" y="11"/>
                  </a:moveTo>
                  <a:cubicBezTo>
                    <a:pt x="0" y="50"/>
                    <a:pt x="60" y="87"/>
                    <a:pt x="79" y="113"/>
                  </a:cubicBezTo>
                  <a:cubicBezTo>
                    <a:pt x="92" y="129"/>
                    <a:pt x="99" y="144"/>
                    <a:pt x="102" y="164"/>
                  </a:cubicBezTo>
                  <a:cubicBezTo>
                    <a:pt x="104" y="174"/>
                    <a:pt x="102" y="210"/>
                    <a:pt x="109" y="220"/>
                  </a:cubicBezTo>
                  <a:cubicBezTo>
                    <a:pt x="110" y="222"/>
                    <a:pt x="113" y="221"/>
                    <a:pt x="114" y="221"/>
                  </a:cubicBezTo>
                  <a:cubicBezTo>
                    <a:pt x="118" y="217"/>
                    <a:pt x="124" y="217"/>
                    <a:pt x="127" y="212"/>
                  </a:cubicBezTo>
                  <a:cubicBezTo>
                    <a:pt x="142" y="179"/>
                    <a:pt x="125" y="127"/>
                    <a:pt x="114" y="96"/>
                  </a:cubicBezTo>
                  <a:cubicBezTo>
                    <a:pt x="107" y="76"/>
                    <a:pt x="102" y="56"/>
                    <a:pt x="89" y="39"/>
                  </a:cubicBezTo>
                  <a:cubicBezTo>
                    <a:pt x="78" y="24"/>
                    <a:pt x="53" y="0"/>
                    <a:pt x="32" y="8"/>
                  </a:cubicBezTo>
                </a:path>
              </a:pathLst>
            </a:custGeom>
            <a:solidFill>
              <a:srgbClr val="8A4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3066" y="1543"/>
              <a:ext cx="443" cy="1464"/>
            </a:xfrm>
            <a:custGeom>
              <a:avLst/>
              <a:gdLst>
                <a:gd name="T0" fmla="*/ 676 w 177"/>
                <a:gd name="T1" fmla="*/ 0 h 549"/>
                <a:gd name="T2" fmla="*/ 2693 w 177"/>
                <a:gd name="T3" fmla="*/ 4608 h 549"/>
                <a:gd name="T4" fmla="*/ 0 w 177"/>
                <a:gd name="T5" fmla="*/ 10411 h 549"/>
                <a:gd name="T6" fmla="*/ 2180 w 177"/>
                <a:gd name="T7" fmla="*/ 6635 h 549"/>
                <a:gd name="T8" fmla="*/ 676 w 177"/>
                <a:gd name="T9" fmla="*/ 0 h 5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7" h="549">
                  <a:moveTo>
                    <a:pt x="43" y="0"/>
                  </a:moveTo>
                  <a:cubicBezTo>
                    <a:pt x="87" y="44"/>
                    <a:pt x="166" y="139"/>
                    <a:pt x="172" y="243"/>
                  </a:cubicBezTo>
                  <a:cubicBezTo>
                    <a:pt x="177" y="348"/>
                    <a:pt x="160" y="532"/>
                    <a:pt x="0" y="549"/>
                  </a:cubicBezTo>
                  <a:cubicBezTo>
                    <a:pt x="36" y="535"/>
                    <a:pt x="125" y="464"/>
                    <a:pt x="139" y="350"/>
                  </a:cubicBezTo>
                  <a:cubicBezTo>
                    <a:pt x="154" y="237"/>
                    <a:pt x="124" y="77"/>
                    <a:pt x="43" y="0"/>
                  </a:cubicBezTo>
                  <a:close/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3236" y="1897"/>
              <a:ext cx="238" cy="1014"/>
            </a:xfrm>
            <a:custGeom>
              <a:avLst/>
              <a:gdLst>
                <a:gd name="T0" fmla="*/ 867 w 95"/>
                <a:gd name="T1" fmla="*/ 0 h 380"/>
                <a:gd name="T2" fmla="*/ 1005 w 95"/>
                <a:gd name="T3" fmla="*/ 1652 h 380"/>
                <a:gd name="T4" fmla="*/ 960 w 95"/>
                <a:gd name="T5" fmla="*/ 2586 h 380"/>
                <a:gd name="T6" fmla="*/ 817 w 95"/>
                <a:gd name="T7" fmla="*/ 3247 h 380"/>
                <a:gd name="T8" fmla="*/ 992 w 95"/>
                <a:gd name="T9" fmla="*/ 3859 h 380"/>
                <a:gd name="T10" fmla="*/ 972 w 95"/>
                <a:gd name="T11" fmla="*/ 4464 h 380"/>
                <a:gd name="T12" fmla="*/ 376 w 95"/>
                <a:gd name="T13" fmla="*/ 5718 h 380"/>
                <a:gd name="T14" fmla="*/ 0 w 95"/>
                <a:gd name="T15" fmla="*/ 7221 h 380"/>
                <a:gd name="T16" fmla="*/ 1275 w 95"/>
                <a:gd name="T17" fmla="*/ 4408 h 380"/>
                <a:gd name="T18" fmla="*/ 1463 w 95"/>
                <a:gd name="T19" fmla="*/ 2962 h 380"/>
                <a:gd name="T20" fmla="*/ 1380 w 95"/>
                <a:gd name="T21" fmla="*/ 1446 h 3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380">
                  <a:moveTo>
                    <a:pt x="55" y="0"/>
                  </a:moveTo>
                  <a:cubicBezTo>
                    <a:pt x="62" y="28"/>
                    <a:pt x="64" y="58"/>
                    <a:pt x="64" y="87"/>
                  </a:cubicBezTo>
                  <a:cubicBezTo>
                    <a:pt x="64" y="104"/>
                    <a:pt x="63" y="120"/>
                    <a:pt x="61" y="136"/>
                  </a:cubicBezTo>
                  <a:cubicBezTo>
                    <a:pt x="59" y="147"/>
                    <a:pt x="51" y="163"/>
                    <a:pt x="52" y="171"/>
                  </a:cubicBezTo>
                  <a:cubicBezTo>
                    <a:pt x="53" y="181"/>
                    <a:pt x="61" y="193"/>
                    <a:pt x="63" y="203"/>
                  </a:cubicBezTo>
                  <a:cubicBezTo>
                    <a:pt x="64" y="214"/>
                    <a:pt x="64" y="225"/>
                    <a:pt x="62" y="235"/>
                  </a:cubicBezTo>
                  <a:cubicBezTo>
                    <a:pt x="58" y="260"/>
                    <a:pt x="45" y="287"/>
                    <a:pt x="24" y="301"/>
                  </a:cubicBezTo>
                  <a:cubicBezTo>
                    <a:pt x="35" y="327"/>
                    <a:pt x="16" y="360"/>
                    <a:pt x="0" y="380"/>
                  </a:cubicBezTo>
                  <a:cubicBezTo>
                    <a:pt x="56" y="376"/>
                    <a:pt x="75" y="273"/>
                    <a:pt x="81" y="232"/>
                  </a:cubicBezTo>
                  <a:cubicBezTo>
                    <a:pt x="85" y="207"/>
                    <a:pt x="91" y="181"/>
                    <a:pt x="93" y="156"/>
                  </a:cubicBezTo>
                  <a:cubicBezTo>
                    <a:pt x="95" y="129"/>
                    <a:pt x="87" y="102"/>
                    <a:pt x="88" y="76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2506" y="1393"/>
              <a:ext cx="405" cy="120"/>
            </a:xfrm>
            <a:custGeom>
              <a:avLst/>
              <a:gdLst>
                <a:gd name="T0" fmla="*/ 20 w 162"/>
                <a:gd name="T1" fmla="*/ 56 h 45"/>
                <a:gd name="T2" fmla="*/ 613 w 162"/>
                <a:gd name="T3" fmla="*/ 376 h 45"/>
                <a:gd name="T4" fmla="*/ 1270 w 162"/>
                <a:gd name="T5" fmla="*/ 456 h 45"/>
                <a:gd name="T6" fmla="*/ 2533 w 162"/>
                <a:gd name="T7" fmla="*/ 776 h 45"/>
                <a:gd name="T8" fmla="*/ 1925 w 162"/>
                <a:gd name="T9" fmla="*/ 477 h 45"/>
                <a:gd name="T10" fmla="*/ 1270 w 162"/>
                <a:gd name="T11" fmla="*/ 248 h 45"/>
                <a:gd name="T12" fmla="*/ 645 w 162"/>
                <a:gd name="T13" fmla="*/ 205 h 45"/>
                <a:gd name="T14" fmla="*/ 0 w 162"/>
                <a:gd name="T15" fmla="*/ 35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2" h="45">
                  <a:moveTo>
                    <a:pt x="1" y="3"/>
                  </a:moveTo>
                  <a:cubicBezTo>
                    <a:pt x="14" y="7"/>
                    <a:pt x="25" y="17"/>
                    <a:pt x="39" y="20"/>
                  </a:cubicBezTo>
                  <a:cubicBezTo>
                    <a:pt x="53" y="24"/>
                    <a:pt x="67" y="22"/>
                    <a:pt x="81" y="24"/>
                  </a:cubicBezTo>
                  <a:cubicBezTo>
                    <a:pt x="108" y="27"/>
                    <a:pt x="135" y="45"/>
                    <a:pt x="162" y="41"/>
                  </a:cubicBezTo>
                  <a:cubicBezTo>
                    <a:pt x="150" y="45"/>
                    <a:pt x="134" y="31"/>
                    <a:pt x="123" y="25"/>
                  </a:cubicBezTo>
                  <a:cubicBezTo>
                    <a:pt x="110" y="17"/>
                    <a:pt x="96" y="15"/>
                    <a:pt x="81" y="13"/>
                  </a:cubicBezTo>
                  <a:cubicBezTo>
                    <a:pt x="67" y="11"/>
                    <a:pt x="55" y="11"/>
                    <a:pt x="41" y="11"/>
                  </a:cubicBezTo>
                  <a:cubicBezTo>
                    <a:pt x="27" y="10"/>
                    <a:pt x="12" y="0"/>
                    <a:pt x="0" y="2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2461" y="1913"/>
              <a:ext cx="320" cy="902"/>
            </a:xfrm>
            <a:custGeom>
              <a:avLst/>
              <a:gdLst>
                <a:gd name="T0" fmla="*/ 0 w 128"/>
                <a:gd name="T1" fmla="*/ 0 h 338"/>
                <a:gd name="T2" fmla="*/ 1738 w 128"/>
                <a:gd name="T3" fmla="*/ 3555 h 338"/>
                <a:gd name="T4" fmla="*/ 1625 w 128"/>
                <a:gd name="T5" fmla="*/ 6423 h 338"/>
                <a:gd name="T6" fmla="*/ 1958 w 128"/>
                <a:gd name="T7" fmla="*/ 3645 h 338"/>
                <a:gd name="T8" fmla="*/ 0 w 128"/>
                <a:gd name="T9" fmla="*/ 0 h 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338">
                  <a:moveTo>
                    <a:pt x="0" y="0"/>
                  </a:moveTo>
                  <a:cubicBezTo>
                    <a:pt x="40" y="36"/>
                    <a:pt x="108" y="89"/>
                    <a:pt x="111" y="187"/>
                  </a:cubicBezTo>
                  <a:cubicBezTo>
                    <a:pt x="113" y="285"/>
                    <a:pt x="94" y="305"/>
                    <a:pt x="104" y="338"/>
                  </a:cubicBezTo>
                  <a:cubicBezTo>
                    <a:pt x="104" y="307"/>
                    <a:pt x="122" y="235"/>
                    <a:pt x="125" y="192"/>
                  </a:cubicBezTo>
                  <a:cubicBezTo>
                    <a:pt x="128" y="149"/>
                    <a:pt x="108" y="61"/>
                    <a:pt x="0" y="0"/>
                  </a:cubicBezTo>
                  <a:close/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3156" y="2063"/>
              <a:ext cx="70" cy="288"/>
            </a:xfrm>
            <a:custGeom>
              <a:avLst/>
              <a:gdLst>
                <a:gd name="T0" fmla="*/ 250 w 28"/>
                <a:gd name="T1" fmla="*/ 947 h 108"/>
                <a:gd name="T2" fmla="*/ 438 w 28"/>
                <a:gd name="T3" fmla="*/ 2048 h 108"/>
                <a:gd name="T4" fmla="*/ 145 w 28"/>
                <a:gd name="T5" fmla="*/ 968 h 108"/>
                <a:gd name="T6" fmla="*/ 0 w 28"/>
                <a:gd name="T7" fmla="*/ 0 h 108"/>
                <a:gd name="T8" fmla="*/ 250 w 28"/>
                <a:gd name="T9" fmla="*/ 9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08">
                  <a:moveTo>
                    <a:pt x="16" y="50"/>
                  </a:moveTo>
                  <a:cubicBezTo>
                    <a:pt x="12" y="64"/>
                    <a:pt x="19" y="101"/>
                    <a:pt x="28" y="108"/>
                  </a:cubicBezTo>
                  <a:cubicBezTo>
                    <a:pt x="14" y="104"/>
                    <a:pt x="10" y="77"/>
                    <a:pt x="9" y="51"/>
                  </a:cubicBezTo>
                  <a:cubicBezTo>
                    <a:pt x="8" y="25"/>
                    <a:pt x="6" y="13"/>
                    <a:pt x="0" y="0"/>
                  </a:cubicBezTo>
                  <a:cubicBezTo>
                    <a:pt x="8" y="8"/>
                    <a:pt x="16" y="8"/>
                    <a:pt x="16" y="5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3091" y="1793"/>
              <a:ext cx="65" cy="200"/>
            </a:xfrm>
            <a:custGeom>
              <a:avLst/>
              <a:gdLst>
                <a:gd name="T0" fmla="*/ 408 w 26"/>
                <a:gd name="T1" fmla="*/ 1421 h 75"/>
                <a:gd name="T2" fmla="*/ 33 w 26"/>
                <a:gd name="T3" fmla="*/ 0 h 75"/>
                <a:gd name="T4" fmla="*/ 408 w 26"/>
                <a:gd name="T5" fmla="*/ 1421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75">
                  <a:moveTo>
                    <a:pt x="26" y="75"/>
                  </a:moveTo>
                  <a:cubicBezTo>
                    <a:pt x="6" y="57"/>
                    <a:pt x="0" y="31"/>
                    <a:pt x="2" y="0"/>
                  </a:cubicBezTo>
                  <a:cubicBezTo>
                    <a:pt x="6" y="13"/>
                    <a:pt x="12" y="59"/>
                    <a:pt x="26" y="75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3"/>
            <p:cNvSpPr>
              <a:spLocks/>
            </p:cNvSpPr>
            <p:nvPr/>
          </p:nvSpPr>
          <p:spPr bwMode="auto">
            <a:xfrm>
              <a:off x="2931" y="1569"/>
              <a:ext cx="130" cy="168"/>
            </a:xfrm>
            <a:custGeom>
              <a:avLst/>
              <a:gdLst>
                <a:gd name="T0" fmla="*/ 0 w 52"/>
                <a:gd name="T1" fmla="*/ 0 h 63"/>
                <a:gd name="T2" fmla="*/ 813 w 52"/>
                <a:gd name="T3" fmla="*/ 1195 h 6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63">
                  <a:moveTo>
                    <a:pt x="0" y="0"/>
                  </a:moveTo>
                  <a:cubicBezTo>
                    <a:pt x="14" y="5"/>
                    <a:pt x="50" y="49"/>
                    <a:pt x="52" y="63"/>
                  </a:cubicBezTo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2576" y="1290"/>
              <a:ext cx="575" cy="229"/>
            </a:xfrm>
            <a:custGeom>
              <a:avLst/>
              <a:gdLst>
                <a:gd name="T0" fmla="*/ 0 w 230"/>
                <a:gd name="T1" fmla="*/ 35 h 86"/>
                <a:gd name="T2" fmla="*/ 3595 w 230"/>
                <a:gd name="T3" fmla="*/ 1624 h 86"/>
                <a:gd name="T4" fmla="*/ 0 w 230"/>
                <a:gd name="T5" fmla="*/ 35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0" h="86">
                  <a:moveTo>
                    <a:pt x="0" y="2"/>
                  </a:moveTo>
                  <a:cubicBezTo>
                    <a:pt x="27" y="3"/>
                    <a:pt x="126" y="0"/>
                    <a:pt x="230" y="86"/>
                  </a:cubicBezTo>
                  <a:cubicBezTo>
                    <a:pt x="214" y="78"/>
                    <a:pt x="127" y="20"/>
                    <a:pt x="0" y="2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2221" y="1439"/>
              <a:ext cx="130" cy="346"/>
            </a:xfrm>
            <a:custGeom>
              <a:avLst/>
              <a:gdLst>
                <a:gd name="T0" fmla="*/ 813 w 52"/>
                <a:gd name="T1" fmla="*/ 2451 h 130"/>
                <a:gd name="T2" fmla="*/ 438 w 52"/>
                <a:gd name="T3" fmla="*/ 0 h 130"/>
                <a:gd name="T4" fmla="*/ 813 w 52"/>
                <a:gd name="T5" fmla="*/ 2451 h 1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130">
                  <a:moveTo>
                    <a:pt x="52" y="130"/>
                  </a:moveTo>
                  <a:cubicBezTo>
                    <a:pt x="0" y="80"/>
                    <a:pt x="14" y="18"/>
                    <a:pt x="28" y="0"/>
                  </a:cubicBezTo>
                  <a:cubicBezTo>
                    <a:pt x="24" y="11"/>
                    <a:pt x="6" y="67"/>
                    <a:pt x="52" y="13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6"/>
            <p:cNvSpPr>
              <a:spLocks/>
            </p:cNvSpPr>
            <p:nvPr/>
          </p:nvSpPr>
          <p:spPr bwMode="auto">
            <a:xfrm>
              <a:off x="2828" y="1817"/>
              <a:ext cx="183" cy="491"/>
            </a:xfrm>
            <a:custGeom>
              <a:avLst/>
              <a:gdLst>
                <a:gd name="T0" fmla="*/ 679 w 73"/>
                <a:gd name="T1" fmla="*/ 3496 h 184"/>
                <a:gd name="T2" fmla="*/ 0 w 73"/>
                <a:gd name="T3" fmla="*/ 0 h 184"/>
                <a:gd name="T4" fmla="*/ 679 w 73"/>
                <a:gd name="T5" fmla="*/ 3496 h 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184">
                  <a:moveTo>
                    <a:pt x="43" y="184"/>
                  </a:moveTo>
                  <a:cubicBezTo>
                    <a:pt x="73" y="89"/>
                    <a:pt x="16" y="20"/>
                    <a:pt x="0" y="0"/>
                  </a:cubicBezTo>
                  <a:cubicBezTo>
                    <a:pt x="7" y="16"/>
                    <a:pt x="56" y="93"/>
                    <a:pt x="43" y="184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7"/>
            <p:cNvSpPr>
              <a:spLocks/>
            </p:cNvSpPr>
            <p:nvPr/>
          </p:nvSpPr>
          <p:spPr bwMode="auto">
            <a:xfrm>
              <a:off x="3031" y="2412"/>
              <a:ext cx="185" cy="373"/>
            </a:xfrm>
            <a:custGeom>
              <a:avLst/>
              <a:gdLst>
                <a:gd name="T0" fmla="*/ 1158 w 74"/>
                <a:gd name="T1" fmla="*/ 0 h 140"/>
                <a:gd name="T2" fmla="*/ 688 w 74"/>
                <a:gd name="T3" fmla="*/ 1250 h 140"/>
                <a:gd name="T4" fmla="*/ 0 w 74"/>
                <a:gd name="T5" fmla="*/ 2648 h 140"/>
                <a:gd name="T6" fmla="*/ 738 w 74"/>
                <a:gd name="T7" fmla="*/ 1774 h 140"/>
                <a:gd name="T8" fmla="*/ 1158 w 74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40">
                  <a:moveTo>
                    <a:pt x="74" y="0"/>
                  </a:moveTo>
                  <a:cubicBezTo>
                    <a:pt x="57" y="8"/>
                    <a:pt x="53" y="19"/>
                    <a:pt x="44" y="66"/>
                  </a:cubicBezTo>
                  <a:cubicBezTo>
                    <a:pt x="34" y="113"/>
                    <a:pt x="23" y="134"/>
                    <a:pt x="0" y="140"/>
                  </a:cubicBezTo>
                  <a:cubicBezTo>
                    <a:pt x="15" y="140"/>
                    <a:pt x="35" y="131"/>
                    <a:pt x="47" y="94"/>
                  </a:cubicBezTo>
                  <a:cubicBezTo>
                    <a:pt x="59" y="58"/>
                    <a:pt x="61" y="3"/>
                    <a:pt x="74" y="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8"/>
            <p:cNvSpPr>
              <a:spLocks/>
            </p:cNvSpPr>
            <p:nvPr/>
          </p:nvSpPr>
          <p:spPr bwMode="auto">
            <a:xfrm>
              <a:off x="2211" y="1276"/>
              <a:ext cx="1348" cy="1763"/>
            </a:xfrm>
            <a:custGeom>
              <a:avLst/>
              <a:gdLst>
                <a:gd name="T0" fmla="*/ 925 w 539"/>
                <a:gd name="T1" fmla="*/ 419 h 661"/>
                <a:gd name="T2" fmla="*/ 2658 w 539"/>
                <a:gd name="T3" fmla="*/ 35 h 661"/>
                <a:gd name="T4" fmla="*/ 7568 w 539"/>
                <a:gd name="T5" fmla="*/ 3849 h 661"/>
                <a:gd name="T6" fmla="*/ 7818 w 539"/>
                <a:gd name="T7" fmla="*/ 10130 h 661"/>
                <a:gd name="T8" fmla="*/ 5034 w 539"/>
                <a:gd name="T9" fmla="*/ 12541 h 661"/>
                <a:gd name="T10" fmla="*/ 3084 w 539"/>
                <a:gd name="T11" fmla="*/ 9887 h 661"/>
                <a:gd name="T12" fmla="*/ 1646 w 539"/>
                <a:gd name="T13" fmla="*/ 4780 h 661"/>
                <a:gd name="T14" fmla="*/ 283 w 539"/>
                <a:gd name="T15" fmla="*/ 2675 h 661"/>
                <a:gd name="T16" fmla="*/ 925 w 539"/>
                <a:gd name="T17" fmla="*/ 419 h 6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9" h="661">
                  <a:moveTo>
                    <a:pt x="59" y="22"/>
                  </a:moveTo>
                  <a:cubicBezTo>
                    <a:pt x="88" y="0"/>
                    <a:pt x="136" y="1"/>
                    <a:pt x="170" y="2"/>
                  </a:cubicBezTo>
                  <a:cubicBezTo>
                    <a:pt x="302" y="7"/>
                    <a:pt x="419" y="90"/>
                    <a:pt x="484" y="203"/>
                  </a:cubicBezTo>
                  <a:cubicBezTo>
                    <a:pt x="539" y="299"/>
                    <a:pt x="530" y="432"/>
                    <a:pt x="500" y="534"/>
                  </a:cubicBezTo>
                  <a:cubicBezTo>
                    <a:pt x="477" y="615"/>
                    <a:pt x="407" y="661"/>
                    <a:pt x="322" y="661"/>
                  </a:cubicBezTo>
                  <a:cubicBezTo>
                    <a:pt x="291" y="661"/>
                    <a:pt x="180" y="642"/>
                    <a:pt x="197" y="521"/>
                  </a:cubicBezTo>
                  <a:cubicBezTo>
                    <a:pt x="211" y="411"/>
                    <a:pt x="204" y="343"/>
                    <a:pt x="105" y="252"/>
                  </a:cubicBezTo>
                  <a:cubicBezTo>
                    <a:pt x="72" y="222"/>
                    <a:pt x="35" y="187"/>
                    <a:pt x="18" y="141"/>
                  </a:cubicBezTo>
                  <a:cubicBezTo>
                    <a:pt x="0" y="91"/>
                    <a:pt x="24" y="43"/>
                    <a:pt x="59" y="2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2821" y="2369"/>
              <a:ext cx="410" cy="448"/>
            </a:xfrm>
            <a:custGeom>
              <a:avLst/>
              <a:gdLst>
                <a:gd name="T0" fmla="*/ 0 w 164"/>
                <a:gd name="T1" fmla="*/ 2525 h 168"/>
                <a:gd name="T2" fmla="*/ 1438 w 164"/>
                <a:gd name="T3" fmla="*/ 2595 h 168"/>
                <a:gd name="T4" fmla="*/ 2563 w 164"/>
                <a:gd name="T5" fmla="*/ 0 h 1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68">
                  <a:moveTo>
                    <a:pt x="0" y="133"/>
                  </a:moveTo>
                  <a:cubicBezTo>
                    <a:pt x="31" y="102"/>
                    <a:pt x="55" y="168"/>
                    <a:pt x="92" y="137"/>
                  </a:cubicBezTo>
                  <a:cubicBezTo>
                    <a:pt x="125" y="109"/>
                    <a:pt x="112" y="0"/>
                    <a:pt x="164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2461" y="1412"/>
              <a:ext cx="607" cy="411"/>
            </a:xfrm>
            <a:custGeom>
              <a:avLst/>
              <a:gdLst>
                <a:gd name="T0" fmla="*/ 3787 w 243"/>
                <a:gd name="T1" fmla="*/ 2928 h 154"/>
                <a:gd name="T2" fmla="*/ 2465 w 243"/>
                <a:gd name="T3" fmla="*/ 934 h 154"/>
                <a:gd name="T4" fmla="*/ 824 w 243"/>
                <a:gd name="T5" fmla="*/ 478 h 154"/>
                <a:gd name="T6" fmla="*/ 0 w 243"/>
                <a:gd name="T7" fmla="*/ 0 h 1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3" h="154">
                  <a:moveTo>
                    <a:pt x="243" y="154"/>
                  </a:moveTo>
                  <a:cubicBezTo>
                    <a:pt x="225" y="112"/>
                    <a:pt x="196" y="78"/>
                    <a:pt x="158" y="49"/>
                  </a:cubicBezTo>
                  <a:cubicBezTo>
                    <a:pt x="133" y="30"/>
                    <a:pt x="82" y="34"/>
                    <a:pt x="53" y="25"/>
                  </a:cubicBezTo>
                  <a:cubicBezTo>
                    <a:pt x="40" y="21"/>
                    <a:pt x="1" y="12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3128" y="1999"/>
              <a:ext cx="80" cy="370"/>
            </a:xfrm>
            <a:custGeom>
              <a:avLst/>
              <a:gdLst>
                <a:gd name="T0" fmla="*/ 500 w 32"/>
                <a:gd name="T1" fmla="*/ 2622 h 139"/>
                <a:gd name="T2" fmla="*/ 113 w 32"/>
                <a:gd name="T3" fmla="*/ 849 h 139"/>
                <a:gd name="T4" fmla="*/ 0 w 32"/>
                <a:gd name="T5" fmla="*/ 0 h 1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39">
                  <a:moveTo>
                    <a:pt x="32" y="139"/>
                  </a:moveTo>
                  <a:cubicBezTo>
                    <a:pt x="15" y="138"/>
                    <a:pt x="12" y="59"/>
                    <a:pt x="7" y="45"/>
                  </a:cubicBezTo>
                  <a:cubicBezTo>
                    <a:pt x="2" y="30"/>
                    <a:pt x="5" y="16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2826" y="1527"/>
              <a:ext cx="112" cy="26"/>
            </a:xfrm>
            <a:custGeom>
              <a:avLst/>
              <a:gdLst>
                <a:gd name="T0" fmla="*/ 0 w 45"/>
                <a:gd name="T1" fmla="*/ 0 h 10"/>
                <a:gd name="T2" fmla="*/ 694 w 45"/>
                <a:gd name="T3" fmla="*/ 14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10">
                  <a:moveTo>
                    <a:pt x="0" y="0"/>
                  </a:moveTo>
                  <a:cubicBezTo>
                    <a:pt x="20" y="8"/>
                    <a:pt x="32" y="10"/>
                    <a:pt x="45" y="8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23"/>
            <p:cNvSpPr>
              <a:spLocks/>
            </p:cNvSpPr>
            <p:nvPr/>
          </p:nvSpPr>
          <p:spPr bwMode="auto">
            <a:xfrm>
              <a:off x="3066" y="1775"/>
              <a:ext cx="102" cy="250"/>
            </a:xfrm>
            <a:custGeom>
              <a:avLst/>
              <a:gdLst>
                <a:gd name="T0" fmla="*/ 30 w 41"/>
                <a:gd name="T1" fmla="*/ 0 h 94"/>
                <a:gd name="T2" fmla="*/ 632 w 41"/>
                <a:gd name="T3" fmla="*/ 1769 h 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94">
                  <a:moveTo>
                    <a:pt x="2" y="0"/>
                  </a:moveTo>
                  <a:cubicBezTo>
                    <a:pt x="0" y="34"/>
                    <a:pt x="12" y="84"/>
                    <a:pt x="41" y="94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24"/>
            <p:cNvSpPr>
              <a:spLocks/>
            </p:cNvSpPr>
            <p:nvPr/>
          </p:nvSpPr>
          <p:spPr bwMode="auto">
            <a:xfrm>
              <a:off x="2671" y="1745"/>
              <a:ext cx="292" cy="592"/>
            </a:xfrm>
            <a:custGeom>
              <a:avLst/>
              <a:gdLst>
                <a:gd name="T0" fmla="*/ 75 w 117"/>
                <a:gd name="T1" fmla="*/ 93 h 222"/>
                <a:gd name="T2" fmla="*/ 75 w 117"/>
                <a:gd name="T3" fmla="*/ 93 h 222"/>
                <a:gd name="T4" fmla="*/ 759 w 117"/>
                <a:gd name="T5" fmla="*/ 547 h 222"/>
                <a:gd name="T6" fmla="*/ 1507 w 117"/>
                <a:gd name="T7" fmla="*/ 3904 h 222"/>
                <a:gd name="T8" fmla="*/ 1353 w 117"/>
                <a:gd name="T9" fmla="*/ 4096 h 222"/>
                <a:gd name="T10" fmla="*/ 1228 w 117"/>
                <a:gd name="T11" fmla="*/ 4019 h 222"/>
                <a:gd name="T12" fmla="*/ 1215 w 117"/>
                <a:gd name="T13" fmla="*/ 3549 h 222"/>
                <a:gd name="T14" fmla="*/ 1153 w 117"/>
                <a:gd name="T15" fmla="*/ 2765 h 222"/>
                <a:gd name="T16" fmla="*/ 636 w 117"/>
                <a:gd name="T17" fmla="*/ 1899 h 222"/>
                <a:gd name="T18" fmla="*/ 0 w 117"/>
                <a:gd name="T19" fmla="*/ 989 h 222"/>
                <a:gd name="T20" fmla="*/ 0 w 117"/>
                <a:gd name="T21" fmla="*/ 989 h 222"/>
                <a:gd name="T22" fmla="*/ 591 w 117"/>
                <a:gd name="T23" fmla="*/ 1955 h 222"/>
                <a:gd name="T24" fmla="*/ 1091 w 117"/>
                <a:gd name="T25" fmla="*/ 2808 h 222"/>
                <a:gd name="T26" fmla="*/ 1153 w 117"/>
                <a:gd name="T27" fmla="*/ 3549 h 222"/>
                <a:gd name="T28" fmla="*/ 1183 w 117"/>
                <a:gd name="T29" fmla="*/ 4040 h 222"/>
                <a:gd name="T30" fmla="*/ 1370 w 117"/>
                <a:gd name="T31" fmla="*/ 4173 h 222"/>
                <a:gd name="T32" fmla="*/ 1570 w 117"/>
                <a:gd name="T33" fmla="*/ 3947 h 222"/>
                <a:gd name="T34" fmla="*/ 821 w 117"/>
                <a:gd name="T35" fmla="*/ 491 h 222"/>
                <a:gd name="T36" fmla="*/ 75 w 117"/>
                <a:gd name="T37" fmla="*/ 93 h 2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7" h="222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3" y="0"/>
                    <a:pt x="39" y="16"/>
                    <a:pt x="49" y="29"/>
                  </a:cubicBezTo>
                  <a:cubicBezTo>
                    <a:pt x="86" y="73"/>
                    <a:pt x="113" y="172"/>
                    <a:pt x="97" y="206"/>
                  </a:cubicBezTo>
                  <a:cubicBezTo>
                    <a:pt x="95" y="212"/>
                    <a:pt x="91" y="215"/>
                    <a:pt x="87" y="216"/>
                  </a:cubicBezTo>
                  <a:cubicBezTo>
                    <a:pt x="86" y="217"/>
                    <a:pt x="80" y="217"/>
                    <a:pt x="79" y="212"/>
                  </a:cubicBezTo>
                  <a:cubicBezTo>
                    <a:pt x="78" y="206"/>
                    <a:pt x="78" y="196"/>
                    <a:pt x="78" y="187"/>
                  </a:cubicBezTo>
                  <a:cubicBezTo>
                    <a:pt x="78" y="173"/>
                    <a:pt x="77" y="157"/>
                    <a:pt x="74" y="146"/>
                  </a:cubicBezTo>
                  <a:cubicBezTo>
                    <a:pt x="68" y="126"/>
                    <a:pt x="54" y="113"/>
                    <a:pt x="41" y="100"/>
                  </a:cubicBezTo>
                  <a:cubicBezTo>
                    <a:pt x="30" y="90"/>
                    <a:pt x="7" y="6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68"/>
                    <a:pt x="27" y="92"/>
                    <a:pt x="38" y="103"/>
                  </a:cubicBezTo>
                  <a:cubicBezTo>
                    <a:pt x="51" y="116"/>
                    <a:pt x="64" y="128"/>
                    <a:pt x="70" y="148"/>
                  </a:cubicBezTo>
                  <a:cubicBezTo>
                    <a:pt x="73" y="158"/>
                    <a:pt x="74" y="173"/>
                    <a:pt x="74" y="187"/>
                  </a:cubicBezTo>
                  <a:cubicBezTo>
                    <a:pt x="74" y="199"/>
                    <a:pt x="74" y="207"/>
                    <a:pt x="76" y="213"/>
                  </a:cubicBezTo>
                  <a:cubicBezTo>
                    <a:pt x="76" y="216"/>
                    <a:pt x="79" y="222"/>
                    <a:pt x="88" y="220"/>
                  </a:cubicBezTo>
                  <a:cubicBezTo>
                    <a:pt x="93" y="219"/>
                    <a:pt x="98" y="215"/>
                    <a:pt x="101" y="208"/>
                  </a:cubicBezTo>
                  <a:cubicBezTo>
                    <a:pt x="117" y="172"/>
                    <a:pt x="91" y="72"/>
                    <a:pt x="53" y="26"/>
                  </a:cubicBezTo>
                  <a:cubicBezTo>
                    <a:pt x="37" y="7"/>
                    <a:pt x="21" y="1"/>
                    <a:pt x="5" y="5"/>
                  </a:cubicBezTo>
                  <a:close/>
                </a:path>
              </a:pathLst>
            </a:custGeom>
            <a:solidFill>
              <a:srgbClr val="AF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25"/>
            <p:cNvSpPr>
              <a:spLocks/>
            </p:cNvSpPr>
            <p:nvPr/>
          </p:nvSpPr>
          <p:spPr bwMode="auto">
            <a:xfrm>
              <a:off x="2458" y="1412"/>
              <a:ext cx="50" cy="67"/>
            </a:xfrm>
            <a:custGeom>
              <a:avLst/>
              <a:gdLst>
                <a:gd name="T0" fmla="*/ 113 w 20"/>
                <a:gd name="T1" fmla="*/ 0 h 25"/>
                <a:gd name="T2" fmla="*/ 0 w 20"/>
                <a:gd name="T3" fmla="*/ 230 h 25"/>
                <a:gd name="T4" fmla="*/ 270 w 20"/>
                <a:gd name="T5" fmla="*/ 78 h 25"/>
                <a:gd name="T6" fmla="*/ 220 w 20"/>
                <a:gd name="T7" fmla="*/ 482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5">
                  <a:moveTo>
                    <a:pt x="7" y="0"/>
                  </a:moveTo>
                  <a:cubicBezTo>
                    <a:pt x="4" y="3"/>
                    <a:pt x="1" y="7"/>
                    <a:pt x="0" y="12"/>
                  </a:cubicBezTo>
                  <a:cubicBezTo>
                    <a:pt x="6" y="14"/>
                    <a:pt x="11" y="7"/>
                    <a:pt x="17" y="4"/>
                  </a:cubicBezTo>
                  <a:cubicBezTo>
                    <a:pt x="20" y="11"/>
                    <a:pt x="17" y="19"/>
                    <a:pt x="14" y="2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6"/>
            <p:cNvSpPr>
              <a:spLocks/>
            </p:cNvSpPr>
            <p:nvPr/>
          </p:nvSpPr>
          <p:spPr bwMode="auto">
            <a:xfrm>
              <a:off x="2826" y="2687"/>
              <a:ext cx="55" cy="45"/>
            </a:xfrm>
            <a:custGeom>
              <a:avLst/>
              <a:gdLst>
                <a:gd name="T0" fmla="*/ 0 w 22"/>
                <a:gd name="T1" fmla="*/ 148 h 17"/>
                <a:gd name="T2" fmla="*/ 50 w 22"/>
                <a:gd name="T3" fmla="*/ 294 h 17"/>
                <a:gd name="T4" fmla="*/ 83 w 22"/>
                <a:gd name="T5" fmla="*/ 90 h 17"/>
                <a:gd name="T6" fmla="*/ 175 w 22"/>
                <a:gd name="T7" fmla="*/ 315 h 17"/>
                <a:gd name="T8" fmla="*/ 238 w 22"/>
                <a:gd name="T9" fmla="*/ 0 h 17"/>
                <a:gd name="T10" fmla="*/ 345 w 22"/>
                <a:gd name="T11" fmla="*/ 31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7">
                  <a:moveTo>
                    <a:pt x="0" y="8"/>
                  </a:moveTo>
                  <a:cubicBezTo>
                    <a:pt x="1" y="11"/>
                    <a:pt x="2" y="14"/>
                    <a:pt x="3" y="16"/>
                  </a:cubicBezTo>
                  <a:cubicBezTo>
                    <a:pt x="3" y="12"/>
                    <a:pt x="4" y="8"/>
                    <a:pt x="5" y="5"/>
                  </a:cubicBezTo>
                  <a:cubicBezTo>
                    <a:pt x="8" y="8"/>
                    <a:pt x="10" y="12"/>
                    <a:pt x="11" y="17"/>
                  </a:cubicBezTo>
                  <a:cubicBezTo>
                    <a:pt x="12" y="11"/>
                    <a:pt x="12" y="5"/>
                    <a:pt x="15" y="0"/>
                  </a:cubicBezTo>
                  <a:cubicBezTo>
                    <a:pt x="19" y="5"/>
                    <a:pt x="20" y="11"/>
                    <a:pt x="22" y="17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7"/>
            <p:cNvSpPr>
              <a:spLocks/>
            </p:cNvSpPr>
            <p:nvPr/>
          </p:nvSpPr>
          <p:spPr bwMode="auto">
            <a:xfrm>
              <a:off x="3221" y="2351"/>
              <a:ext cx="12" cy="53"/>
            </a:xfrm>
            <a:custGeom>
              <a:avLst/>
              <a:gdLst>
                <a:gd name="T0" fmla="*/ 70 w 5"/>
                <a:gd name="T1" fmla="*/ 0 h 20"/>
                <a:gd name="T2" fmla="*/ 41 w 5"/>
                <a:gd name="T3" fmla="*/ 371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20">
                  <a:moveTo>
                    <a:pt x="5" y="0"/>
                  </a:moveTo>
                  <a:cubicBezTo>
                    <a:pt x="1" y="6"/>
                    <a:pt x="0" y="14"/>
                    <a:pt x="3" y="20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3153" y="2001"/>
              <a:ext cx="8" cy="40"/>
            </a:xfrm>
            <a:custGeom>
              <a:avLst/>
              <a:gdLst>
                <a:gd name="T0" fmla="*/ 56 w 3"/>
                <a:gd name="T1" fmla="*/ 0 h 15"/>
                <a:gd name="T2" fmla="*/ 21 w 3"/>
                <a:gd name="T3" fmla="*/ 285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5">
                  <a:moveTo>
                    <a:pt x="3" y="0"/>
                  </a:moveTo>
                  <a:cubicBezTo>
                    <a:pt x="1" y="5"/>
                    <a:pt x="0" y="10"/>
                    <a:pt x="1" y="1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2886" y="1497"/>
              <a:ext cx="52" cy="67"/>
            </a:xfrm>
            <a:custGeom>
              <a:avLst/>
              <a:gdLst>
                <a:gd name="T0" fmla="*/ 319 w 21"/>
                <a:gd name="T1" fmla="*/ 423 h 25"/>
                <a:gd name="T2" fmla="*/ 215 w 21"/>
                <a:gd name="T3" fmla="*/ 482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25">
                  <a:moveTo>
                    <a:pt x="21" y="22"/>
                  </a:moveTo>
                  <a:cubicBezTo>
                    <a:pt x="17" y="0"/>
                    <a:pt x="0" y="17"/>
                    <a:pt x="14" y="2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3061" y="1785"/>
              <a:ext cx="15" cy="1"/>
            </a:xfrm>
            <a:custGeom>
              <a:avLst/>
              <a:gdLst>
                <a:gd name="T0" fmla="*/ 0 w 6"/>
                <a:gd name="T1" fmla="*/ 0 h 1"/>
                <a:gd name="T2" fmla="*/ 95 w 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3" name="Arc 722"/>
          <p:cNvSpPr/>
          <p:nvPr/>
        </p:nvSpPr>
        <p:spPr>
          <a:xfrm rot="19201934" flipH="1" flipV="1">
            <a:off x="3350863" y="2533025"/>
            <a:ext cx="1386357" cy="1447129"/>
          </a:xfrm>
          <a:prstGeom prst="arc">
            <a:avLst>
              <a:gd name="adj1" fmla="val 16879058"/>
              <a:gd name="adj2" fmla="val 1688187"/>
            </a:avLst>
          </a:prstGeom>
          <a:noFill/>
          <a:ln w="762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4" name="Group 24"/>
          <p:cNvGrpSpPr>
            <a:grpSpLocks/>
          </p:cNvGrpSpPr>
          <p:nvPr/>
        </p:nvGrpSpPr>
        <p:grpSpPr bwMode="auto">
          <a:xfrm>
            <a:off x="3350347" y="4083394"/>
            <a:ext cx="459653" cy="336206"/>
            <a:chOff x="519" y="795"/>
            <a:chExt cx="670" cy="835"/>
          </a:xfrm>
        </p:grpSpPr>
        <p:sp>
          <p:nvSpPr>
            <p:cNvPr id="725" name="Freeform 25"/>
            <p:cNvSpPr>
              <a:spLocks/>
            </p:cNvSpPr>
            <p:nvPr/>
          </p:nvSpPr>
          <p:spPr bwMode="auto">
            <a:xfrm>
              <a:off x="523" y="795"/>
              <a:ext cx="666" cy="835"/>
            </a:xfrm>
            <a:custGeom>
              <a:avLst/>
              <a:gdLst>
                <a:gd name="T0" fmla="*/ 145 w 368"/>
                <a:gd name="T1" fmla="*/ 293 h 433"/>
                <a:gd name="T2" fmla="*/ 25 w 368"/>
                <a:gd name="T3" fmla="*/ 877 h 433"/>
                <a:gd name="T4" fmla="*/ 161 w 368"/>
                <a:gd name="T5" fmla="*/ 1377 h 433"/>
                <a:gd name="T6" fmla="*/ 648 w 368"/>
                <a:gd name="T7" fmla="*/ 1566 h 433"/>
                <a:gd name="T8" fmla="*/ 1003 w 368"/>
                <a:gd name="T9" fmla="*/ 1257 h 433"/>
                <a:gd name="T10" fmla="*/ 1160 w 368"/>
                <a:gd name="T11" fmla="*/ 870 h 433"/>
                <a:gd name="T12" fmla="*/ 1023 w 368"/>
                <a:gd name="T13" fmla="*/ 280 h 433"/>
                <a:gd name="T14" fmla="*/ 145 w 368"/>
                <a:gd name="T15" fmla="*/ 293 h 4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8" h="433">
                  <a:moveTo>
                    <a:pt x="44" y="79"/>
                  </a:moveTo>
                  <a:cubicBezTo>
                    <a:pt x="0" y="119"/>
                    <a:pt x="4" y="199"/>
                    <a:pt x="8" y="236"/>
                  </a:cubicBezTo>
                  <a:cubicBezTo>
                    <a:pt x="11" y="272"/>
                    <a:pt x="32" y="353"/>
                    <a:pt x="49" y="370"/>
                  </a:cubicBezTo>
                  <a:cubicBezTo>
                    <a:pt x="67" y="388"/>
                    <a:pt x="126" y="433"/>
                    <a:pt x="198" y="421"/>
                  </a:cubicBezTo>
                  <a:cubicBezTo>
                    <a:pt x="270" y="410"/>
                    <a:pt x="288" y="385"/>
                    <a:pt x="306" y="338"/>
                  </a:cubicBezTo>
                  <a:cubicBezTo>
                    <a:pt x="323" y="292"/>
                    <a:pt x="344" y="258"/>
                    <a:pt x="354" y="234"/>
                  </a:cubicBezTo>
                  <a:cubicBezTo>
                    <a:pt x="363" y="210"/>
                    <a:pt x="368" y="104"/>
                    <a:pt x="312" y="75"/>
                  </a:cubicBezTo>
                  <a:cubicBezTo>
                    <a:pt x="256" y="47"/>
                    <a:pt x="147" y="0"/>
                    <a:pt x="44" y="79"/>
                  </a:cubicBezTo>
                  <a:close/>
                </a:path>
              </a:pathLst>
            </a:custGeom>
            <a:solidFill>
              <a:srgbClr val="CCE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" name="Freeform 26"/>
            <p:cNvSpPr>
              <a:spLocks/>
            </p:cNvSpPr>
            <p:nvPr/>
          </p:nvSpPr>
          <p:spPr bwMode="auto">
            <a:xfrm>
              <a:off x="720" y="960"/>
              <a:ext cx="433" cy="635"/>
            </a:xfrm>
            <a:custGeom>
              <a:avLst/>
              <a:gdLst>
                <a:gd name="T0" fmla="*/ 719 w 239"/>
                <a:gd name="T1" fmla="*/ 52 h 329"/>
                <a:gd name="T2" fmla="*/ 765 w 239"/>
                <a:gd name="T3" fmla="*/ 249 h 329"/>
                <a:gd name="T4" fmla="*/ 777 w 239"/>
                <a:gd name="T5" fmla="*/ 454 h 329"/>
                <a:gd name="T6" fmla="*/ 640 w 239"/>
                <a:gd name="T7" fmla="*/ 842 h 329"/>
                <a:gd name="T8" fmla="*/ 417 w 239"/>
                <a:gd name="T9" fmla="*/ 1170 h 329"/>
                <a:gd name="T10" fmla="*/ 223 w 239"/>
                <a:gd name="T11" fmla="*/ 1214 h 329"/>
                <a:gd name="T12" fmla="*/ 129 w 239"/>
                <a:gd name="T13" fmla="*/ 1214 h 329"/>
                <a:gd name="T14" fmla="*/ 0 w 239"/>
                <a:gd name="T15" fmla="*/ 1177 h 329"/>
                <a:gd name="T16" fmla="*/ 207 w 239"/>
                <a:gd name="T17" fmla="*/ 1154 h 329"/>
                <a:gd name="T18" fmla="*/ 417 w 239"/>
                <a:gd name="T19" fmla="*/ 1046 h 329"/>
                <a:gd name="T20" fmla="*/ 489 w 239"/>
                <a:gd name="T21" fmla="*/ 805 h 329"/>
                <a:gd name="T22" fmla="*/ 611 w 239"/>
                <a:gd name="T23" fmla="*/ 685 h 329"/>
                <a:gd name="T24" fmla="*/ 725 w 239"/>
                <a:gd name="T25" fmla="*/ 336 h 329"/>
                <a:gd name="T26" fmla="*/ 627 w 239"/>
                <a:gd name="T27" fmla="*/ 0 h 329"/>
                <a:gd name="T28" fmla="*/ 707 w 239"/>
                <a:gd name="T29" fmla="*/ 52 h 32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9" h="329">
                  <a:moveTo>
                    <a:pt x="219" y="14"/>
                  </a:moveTo>
                  <a:cubicBezTo>
                    <a:pt x="220" y="31"/>
                    <a:pt x="231" y="49"/>
                    <a:pt x="233" y="67"/>
                  </a:cubicBezTo>
                  <a:cubicBezTo>
                    <a:pt x="236" y="84"/>
                    <a:pt x="239" y="104"/>
                    <a:pt x="237" y="122"/>
                  </a:cubicBezTo>
                  <a:cubicBezTo>
                    <a:pt x="234" y="158"/>
                    <a:pt x="213" y="196"/>
                    <a:pt x="195" y="226"/>
                  </a:cubicBezTo>
                  <a:cubicBezTo>
                    <a:pt x="175" y="260"/>
                    <a:pt x="167" y="298"/>
                    <a:pt x="127" y="314"/>
                  </a:cubicBezTo>
                  <a:cubicBezTo>
                    <a:pt x="108" y="321"/>
                    <a:pt x="88" y="325"/>
                    <a:pt x="68" y="326"/>
                  </a:cubicBezTo>
                  <a:cubicBezTo>
                    <a:pt x="58" y="327"/>
                    <a:pt x="49" y="327"/>
                    <a:pt x="39" y="326"/>
                  </a:cubicBezTo>
                  <a:cubicBezTo>
                    <a:pt x="29" y="324"/>
                    <a:pt x="9" y="312"/>
                    <a:pt x="0" y="316"/>
                  </a:cubicBezTo>
                  <a:cubicBezTo>
                    <a:pt x="16" y="329"/>
                    <a:pt x="46" y="313"/>
                    <a:pt x="63" y="310"/>
                  </a:cubicBezTo>
                  <a:cubicBezTo>
                    <a:pt x="86" y="306"/>
                    <a:pt x="109" y="297"/>
                    <a:pt x="127" y="281"/>
                  </a:cubicBezTo>
                  <a:cubicBezTo>
                    <a:pt x="146" y="265"/>
                    <a:pt x="143" y="238"/>
                    <a:pt x="149" y="216"/>
                  </a:cubicBezTo>
                  <a:cubicBezTo>
                    <a:pt x="155" y="193"/>
                    <a:pt x="170" y="196"/>
                    <a:pt x="186" y="184"/>
                  </a:cubicBezTo>
                  <a:cubicBezTo>
                    <a:pt x="213" y="165"/>
                    <a:pt x="222" y="121"/>
                    <a:pt x="221" y="90"/>
                  </a:cubicBezTo>
                  <a:cubicBezTo>
                    <a:pt x="221" y="63"/>
                    <a:pt x="223" y="11"/>
                    <a:pt x="191" y="0"/>
                  </a:cubicBezTo>
                  <a:cubicBezTo>
                    <a:pt x="200" y="1"/>
                    <a:pt x="207" y="10"/>
                    <a:pt x="215" y="14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" name="Freeform 27"/>
            <p:cNvSpPr>
              <a:spLocks/>
            </p:cNvSpPr>
            <p:nvPr/>
          </p:nvSpPr>
          <p:spPr bwMode="auto">
            <a:xfrm>
              <a:off x="644" y="945"/>
              <a:ext cx="522" cy="644"/>
            </a:xfrm>
            <a:custGeom>
              <a:avLst/>
              <a:gdLst>
                <a:gd name="T0" fmla="*/ 203 w 288"/>
                <a:gd name="T1" fmla="*/ 280 h 334"/>
                <a:gd name="T2" fmla="*/ 16 w 288"/>
                <a:gd name="T3" fmla="*/ 796 h 334"/>
                <a:gd name="T4" fmla="*/ 190 w 288"/>
                <a:gd name="T5" fmla="*/ 1082 h 334"/>
                <a:gd name="T6" fmla="*/ 518 w 288"/>
                <a:gd name="T7" fmla="*/ 1178 h 334"/>
                <a:gd name="T8" fmla="*/ 667 w 288"/>
                <a:gd name="T9" fmla="*/ 958 h 334"/>
                <a:gd name="T10" fmla="*/ 631 w 288"/>
                <a:gd name="T11" fmla="*/ 785 h 334"/>
                <a:gd name="T12" fmla="*/ 885 w 288"/>
                <a:gd name="T13" fmla="*/ 540 h 334"/>
                <a:gd name="T14" fmla="*/ 203 w 288"/>
                <a:gd name="T15" fmla="*/ 280 h 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8" h="334">
                  <a:moveTo>
                    <a:pt x="62" y="75"/>
                  </a:moveTo>
                  <a:cubicBezTo>
                    <a:pt x="16" y="105"/>
                    <a:pt x="10" y="153"/>
                    <a:pt x="5" y="214"/>
                  </a:cubicBezTo>
                  <a:cubicBezTo>
                    <a:pt x="0" y="275"/>
                    <a:pt x="30" y="262"/>
                    <a:pt x="58" y="291"/>
                  </a:cubicBezTo>
                  <a:cubicBezTo>
                    <a:pt x="85" y="320"/>
                    <a:pt x="122" y="334"/>
                    <a:pt x="158" y="317"/>
                  </a:cubicBezTo>
                  <a:cubicBezTo>
                    <a:pt x="195" y="299"/>
                    <a:pt x="194" y="280"/>
                    <a:pt x="203" y="258"/>
                  </a:cubicBezTo>
                  <a:cubicBezTo>
                    <a:pt x="213" y="235"/>
                    <a:pt x="186" y="222"/>
                    <a:pt x="192" y="211"/>
                  </a:cubicBezTo>
                  <a:cubicBezTo>
                    <a:pt x="199" y="200"/>
                    <a:pt x="250" y="216"/>
                    <a:pt x="269" y="145"/>
                  </a:cubicBezTo>
                  <a:cubicBezTo>
                    <a:pt x="288" y="75"/>
                    <a:pt x="165" y="0"/>
                    <a:pt x="62" y="75"/>
                  </a:cubicBezTo>
                  <a:close/>
                </a:path>
              </a:pathLst>
            </a:custGeom>
            <a:solidFill>
              <a:srgbClr val="E0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8" name="Freeform 28"/>
            <p:cNvSpPr>
              <a:spLocks/>
            </p:cNvSpPr>
            <p:nvPr/>
          </p:nvSpPr>
          <p:spPr bwMode="auto">
            <a:xfrm>
              <a:off x="550" y="920"/>
              <a:ext cx="154" cy="328"/>
            </a:xfrm>
            <a:custGeom>
              <a:avLst/>
              <a:gdLst>
                <a:gd name="T0" fmla="*/ 279 w 85"/>
                <a:gd name="T1" fmla="*/ 0 h 170"/>
                <a:gd name="T2" fmla="*/ 56 w 85"/>
                <a:gd name="T3" fmla="*/ 220 h 170"/>
                <a:gd name="T4" fmla="*/ 62 w 85"/>
                <a:gd name="T5" fmla="*/ 633 h 170"/>
                <a:gd name="T6" fmla="*/ 56 w 85"/>
                <a:gd name="T7" fmla="*/ 369 h 170"/>
                <a:gd name="T8" fmla="*/ 109 w 85"/>
                <a:gd name="T9" fmla="*/ 220 h 170"/>
                <a:gd name="T10" fmla="*/ 178 w 85"/>
                <a:gd name="T11" fmla="*/ 100 h 170"/>
                <a:gd name="T12" fmla="*/ 270 w 85"/>
                <a:gd name="T13" fmla="*/ 0 h 1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170">
                  <a:moveTo>
                    <a:pt x="85" y="0"/>
                  </a:moveTo>
                  <a:cubicBezTo>
                    <a:pt x="55" y="15"/>
                    <a:pt x="31" y="27"/>
                    <a:pt x="17" y="59"/>
                  </a:cubicBezTo>
                  <a:cubicBezTo>
                    <a:pt x="0" y="100"/>
                    <a:pt x="8" y="129"/>
                    <a:pt x="19" y="170"/>
                  </a:cubicBezTo>
                  <a:cubicBezTo>
                    <a:pt x="26" y="148"/>
                    <a:pt x="13" y="122"/>
                    <a:pt x="17" y="99"/>
                  </a:cubicBezTo>
                  <a:cubicBezTo>
                    <a:pt x="20" y="86"/>
                    <a:pt x="28" y="72"/>
                    <a:pt x="33" y="59"/>
                  </a:cubicBezTo>
                  <a:cubicBezTo>
                    <a:pt x="39" y="45"/>
                    <a:pt x="41" y="36"/>
                    <a:pt x="54" y="27"/>
                  </a:cubicBezTo>
                  <a:cubicBezTo>
                    <a:pt x="66" y="19"/>
                    <a:pt x="70" y="9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9" name="Freeform 29"/>
            <p:cNvSpPr>
              <a:spLocks/>
            </p:cNvSpPr>
            <p:nvPr/>
          </p:nvSpPr>
          <p:spPr bwMode="auto">
            <a:xfrm>
              <a:off x="644" y="945"/>
              <a:ext cx="522" cy="644"/>
            </a:xfrm>
            <a:custGeom>
              <a:avLst/>
              <a:gdLst>
                <a:gd name="T0" fmla="*/ 203 w 288"/>
                <a:gd name="T1" fmla="*/ 280 h 334"/>
                <a:gd name="T2" fmla="*/ 16 w 288"/>
                <a:gd name="T3" fmla="*/ 796 h 334"/>
                <a:gd name="T4" fmla="*/ 190 w 288"/>
                <a:gd name="T5" fmla="*/ 1082 h 334"/>
                <a:gd name="T6" fmla="*/ 518 w 288"/>
                <a:gd name="T7" fmla="*/ 1178 h 334"/>
                <a:gd name="T8" fmla="*/ 667 w 288"/>
                <a:gd name="T9" fmla="*/ 958 h 334"/>
                <a:gd name="T10" fmla="*/ 631 w 288"/>
                <a:gd name="T11" fmla="*/ 785 h 334"/>
                <a:gd name="T12" fmla="*/ 885 w 288"/>
                <a:gd name="T13" fmla="*/ 540 h 334"/>
                <a:gd name="T14" fmla="*/ 203 w 288"/>
                <a:gd name="T15" fmla="*/ 280 h 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8" h="334">
                  <a:moveTo>
                    <a:pt x="62" y="75"/>
                  </a:moveTo>
                  <a:cubicBezTo>
                    <a:pt x="16" y="105"/>
                    <a:pt x="9" y="153"/>
                    <a:pt x="5" y="214"/>
                  </a:cubicBezTo>
                  <a:cubicBezTo>
                    <a:pt x="0" y="275"/>
                    <a:pt x="30" y="262"/>
                    <a:pt x="58" y="291"/>
                  </a:cubicBezTo>
                  <a:cubicBezTo>
                    <a:pt x="85" y="320"/>
                    <a:pt x="122" y="334"/>
                    <a:pt x="158" y="317"/>
                  </a:cubicBezTo>
                  <a:cubicBezTo>
                    <a:pt x="195" y="299"/>
                    <a:pt x="194" y="280"/>
                    <a:pt x="203" y="258"/>
                  </a:cubicBezTo>
                  <a:cubicBezTo>
                    <a:pt x="213" y="235"/>
                    <a:pt x="186" y="222"/>
                    <a:pt x="192" y="211"/>
                  </a:cubicBezTo>
                  <a:cubicBezTo>
                    <a:pt x="199" y="200"/>
                    <a:pt x="250" y="216"/>
                    <a:pt x="269" y="145"/>
                  </a:cubicBezTo>
                  <a:cubicBezTo>
                    <a:pt x="288" y="75"/>
                    <a:pt x="165" y="0"/>
                    <a:pt x="62" y="75"/>
                  </a:cubicBezTo>
                  <a:close/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0" name="Freeform 30"/>
            <p:cNvSpPr>
              <a:spLocks/>
            </p:cNvSpPr>
            <p:nvPr/>
          </p:nvSpPr>
          <p:spPr bwMode="auto">
            <a:xfrm>
              <a:off x="778" y="1132"/>
              <a:ext cx="350" cy="436"/>
            </a:xfrm>
            <a:custGeom>
              <a:avLst/>
              <a:gdLst>
                <a:gd name="T0" fmla="*/ 0 w 193"/>
                <a:gd name="T1" fmla="*/ 725 h 226"/>
                <a:gd name="T2" fmla="*/ 279 w 193"/>
                <a:gd name="T3" fmla="*/ 777 h 226"/>
                <a:gd name="T4" fmla="*/ 359 w 193"/>
                <a:gd name="T5" fmla="*/ 496 h 226"/>
                <a:gd name="T6" fmla="*/ 421 w 193"/>
                <a:gd name="T7" fmla="*/ 380 h 226"/>
                <a:gd name="T8" fmla="*/ 542 w 193"/>
                <a:gd name="T9" fmla="*/ 293 h 226"/>
                <a:gd name="T10" fmla="*/ 546 w 193"/>
                <a:gd name="T11" fmla="*/ 0 h 226"/>
                <a:gd name="T12" fmla="*/ 497 w 193"/>
                <a:gd name="T13" fmla="*/ 264 h 226"/>
                <a:gd name="T14" fmla="*/ 296 w 193"/>
                <a:gd name="T15" fmla="*/ 392 h 226"/>
                <a:gd name="T16" fmla="*/ 145 w 193"/>
                <a:gd name="T17" fmla="*/ 770 h 2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3" h="226">
                  <a:moveTo>
                    <a:pt x="0" y="195"/>
                  </a:moveTo>
                  <a:cubicBezTo>
                    <a:pt x="21" y="221"/>
                    <a:pt x="57" y="226"/>
                    <a:pt x="85" y="209"/>
                  </a:cubicBezTo>
                  <a:cubicBezTo>
                    <a:pt x="117" y="189"/>
                    <a:pt x="116" y="165"/>
                    <a:pt x="109" y="133"/>
                  </a:cubicBezTo>
                  <a:cubicBezTo>
                    <a:pt x="105" y="113"/>
                    <a:pt x="111" y="107"/>
                    <a:pt x="128" y="102"/>
                  </a:cubicBezTo>
                  <a:cubicBezTo>
                    <a:pt x="144" y="97"/>
                    <a:pt x="153" y="92"/>
                    <a:pt x="165" y="79"/>
                  </a:cubicBezTo>
                  <a:cubicBezTo>
                    <a:pt x="191" y="53"/>
                    <a:pt x="193" y="28"/>
                    <a:pt x="166" y="0"/>
                  </a:cubicBezTo>
                  <a:cubicBezTo>
                    <a:pt x="172" y="32"/>
                    <a:pt x="181" y="52"/>
                    <a:pt x="151" y="71"/>
                  </a:cubicBezTo>
                  <a:cubicBezTo>
                    <a:pt x="133" y="83"/>
                    <a:pt x="97" y="83"/>
                    <a:pt x="90" y="105"/>
                  </a:cubicBezTo>
                  <a:cubicBezTo>
                    <a:pt x="84" y="126"/>
                    <a:pt x="102" y="226"/>
                    <a:pt x="44" y="207"/>
                  </a:cubicBezTo>
                </a:path>
              </a:pathLst>
            </a:custGeom>
            <a:solidFill>
              <a:srgbClr val="D2A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1" name="Freeform 31"/>
            <p:cNvSpPr>
              <a:spLocks/>
            </p:cNvSpPr>
            <p:nvPr/>
          </p:nvSpPr>
          <p:spPr bwMode="auto">
            <a:xfrm>
              <a:off x="687" y="1084"/>
              <a:ext cx="127" cy="175"/>
            </a:xfrm>
            <a:custGeom>
              <a:avLst/>
              <a:gdLst>
                <a:gd name="T0" fmla="*/ 230 w 70"/>
                <a:gd name="T1" fmla="*/ 0 h 91"/>
                <a:gd name="T2" fmla="*/ 9 w 70"/>
                <a:gd name="T3" fmla="*/ 337 h 91"/>
                <a:gd name="T4" fmla="*/ 40 w 70"/>
                <a:gd name="T5" fmla="*/ 229 h 91"/>
                <a:gd name="T6" fmla="*/ 96 w 70"/>
                <a:gd name="T7" fmla="*/ 133 h 91"/>
                <a:gd name="T8" fmla="*/ 203 w 70"/>
                <a:gd name="T9" fmla="*/ 19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91">
                  <a:moveTo>
                    <a:pt x="70" y="0"/>
                  </a:moveTo>
                  <a:cubicBezTo>
                    <a:pt x="33" y="8"/>
                    <a:pt x="0" y="54"/>
                    <a:pt x="3" y="91"/>
                  </a:cubicBezTo>
                  <a:cubicBezTo>
                    <a:pt x="8" y="82"/>
                    <a:pt x="9" y="72"/>
                    <a:pt x="12" y="62"/>
                  </a:cubicBezTo>
                  <a:cubicBezTo>
                    <a:pt x="16" y="49"/>
                    <a:pt x="20" y="45"/>
                    <a:pt x="29" y="36"/>
                  </a:cubicBezTo>
                  <a:cubicBezTo>
                    <a:pt x="40" y="25"/>
                    <a:pt x="50" y="15"/>
                    <a:pt x="6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2" name="Oval 32"/>
            <p:cNvSpPr>
              <a:spLocks noChangeArrowheads="1"/>
            </p:cNvSpPr>
            <p:nvPr/>
          </p:nvSpPr>
          <p:spPr bwMode="auto">
            <a:xfrm>
              <a:off x="785" y="1014"/>
              <a:ext cx="75" cy="7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defRPr sz="3200">
                  <a:solidFill>
                    <a:srgbClr val="0070C0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0070C0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70C0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70C0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33" name="Oval 33"/>
            <p:cNvSpPr>
              <a:spLocks noChangeArrowheads="1"/>
            </p:cNvSpPr>
            <p:nvPr/>
          </p:nvSpPr>
          <p:spPr bwMode="auto">
            <a:xfrm>
              <a:off x="880" y="1020"/>
              <a:ext cx="27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defRPr sz="3200">
                  <a:solidFill>
                    <a:srgbClr val="0070C0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rgbClr val="0070C0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rgbClr val="0070C0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rgbClr val="0070C0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70C0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34" name="Freeform 34"/>
            <p:cNvSpPr>
              <a:spLocks/>
            </p:cNvSpPr>
            <p:nvPr/>
          </p:nvSpPr>
          <p:spPr bwMode="auto">
            <a:xfrm>
              <a:off x="519" y="796"/>
              <a:ext cx="667" cy="834"/>
            </a:xfrm>
            <a:custGeom>
              <a:avLst/>
              <a:gdLst>
                <a:gd name="T0" fmla="*/ 149 w 368"/>
                <a:gd name="T1" fmla="*/ 292 h 432"/>
                <a:gd name="T2" fmla="*/ 27 w 368"/>
                <a:gd name="T3" fmla="*/ 876 h 432"/>
                <a:gd name="T4" fmla="*/ 165 w 368"/>
                <a:gd name="T5" fmla="*/ 1378 h 432"/>
                <a:gd name="T6" fmla="*/ 654 w 368"/>
                <a:gd name="T7" fmla="*/ 1570 h 432"/>
                <a:gd name="T8" fmla="*/ 1006 w 368"/>
                <a:gd name="T9" fmla="*/ 1261 h 432"/>
                <a:gd name="T10" fmla="*/ 1164 w 368"/>
                <a:gd name="T11" fmla="*/ 873 h 432"/>
                <a:gd name="T12" fmla="*/ 1026 w 368"/>
                <a:gd name="T13" fmla="*/ 280 h 432"/>
                <a:gd name="T14" fmla="*/ 149 w 368"/>
                <a:gd name="T15" fmla="*/ 292 h 4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8" h="432">
                  <a:moveTo>
                    <a:pt x="45" y="78"/>
                  </a:moveTo>
                  <a:cubicBezTo>
                    <a:pt x="0" y="118"/>
                    <a:pt x="5" y="198"/>
                    <a:pt x="8" y="235"/>
                  </a:cubicBezTo>
                  <a:cubicBezTo>
                    <a:pt x="11" y="272"/>
                    <a:pt x="32" y="352"/>
                    <a:pt x="50" y="370"/>
                  </a:cubicBezTo>
                  <a:cubicBezTo>
                    <a:pt x="67" y="387"/>
                    <a:pt x="127" y="432"/>
                    <a:pt x="199" y="421"/>
                  </a:cubicBezTo>
                  <a:cubicBezTo>
                    <a:pt x="271" y="410"/>
                    <a:pt x="288" y="384"/>
                    <a:pt x="306" y="338"/>
                  </a:cubicBezTo>
                  <a:cubicBezTo>
                    <a:pt x="324" y="291"/>
                    <a:pt x="344" y="258"/>
                    <a:pt x="354" y="234"/>
                  </a:cubicBezTo>
                  <a:cubicBezTo>
                    <a:pt x="364" y="210"/>
                    <a:pt x="368" y="104"/>
                    <a:pt x="312" y="75"/>
                  </a:cubicBezTo>
                  <a:cubicBezTo>
                    <a:pt x="256" y="46"/>
                    <a:pt x="147" y="0"/>
                    <a:pt x="45" y="7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5" name="TextBox 734"/>
          <p:cNvSpPr txBox="1"/>
          <p:nvPr/>
        </p:nvSpPr>
        <p:spPr>
          <a:xfrm>
            <a:off x="3767316" y="412610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Monocyte</a:t>
            </a:r>
          </a:p>
        </p:txBody>
      </p:sp>
      <p:sp>
        <p:nvSpPr>
          <p:cNvPr id="738" name="Rectangle 737"/>
          <p:cNvSpPr/>
          <p:nvPr/>
        </p:nvSpPr>
        <p:spPr>
          <a:xfrm>
            <a:off x="1295400" y="1524000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Splenocardiac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concert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1966397" y="29087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Spleen 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1844738" y="312122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1414734" y="3776246"/>
            <a:ext cx="12522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Clodronate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590800" y="47244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3315" y="619780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Resolving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297580" y="4953000"/>
            <a:ext cx="2722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Non-Resolving</a:t>
            </a:r>
          </a:p>
        </p:txBody>
      </p:sp>
      <p:grpSp>
        <p:nvGrpSpPr>
          <p:cNvPr id="37" name="Group 36"/>
          <p:cNvGrpSpPr/>
          <p:nvPr/>
        </p:nvGrpSpPr>
        <p:grpSpPr>
          <a:xfrm rot="20587617">
            <a:off x="2684084" y="3297011"/>
            <a:ext cx="316543" cy="164679"/>
            <a:chOff x="2404664" y="4061886"/>
            <a:chExt cx="240049" cy="269125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519992" y="4061886"/>
              <a:ext cx="0" cy="26077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2404664" y="4331011"/>
              <a:ext cx="240049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6" name="Straight Arrow Connector 145"/>
          <p:cNvCxnSpPr/>
          <p:nvPr/>
        </p:nvCxnSpPr>
        <p:spPr>
          <a:xfrm flipV="1">
            <a:off x="2819400" y="2199553"/>
            <a:ext cx="116040" cy="31504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95600" y="1600200"/>
            <a:ext cx="103132" cy="228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2971800" y="1143000"/>
            <a:ext cx="71992" cy="2286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9" name="Group 113"/>
          <p:cNvGrpSpPr>
            <a:grpSpLocks/>
          </p:cNvGrpSpPr>
          <p:nvPr/>
        </p:nvGrpSpPr>
        <p:grpSpPr bwMode="auto">
          <a:xfrm>
            <a:off x="3281626" y="4419600"/>
            <a:ext cx="452174" cy="475039"/>
            <a:chOff x="4307" y="2035"/>
            <a:chExt cx="783" cy="892"/>
          </a:xfrm>
        </p:grpSpPr>
        <p:sp>
          <p:nvSpPr>
            <p:cNvPr id="149" name="Freeform 114"/>
            <p:cNvSpPr>
              <a:spLocks/>
            </p:cNvSpPr>
            <p:nvPr/>
          </p:nvSpPr>
          <p:spPr bwMode="auto">
            <a:xfrm>
              <a:off x="4307" y="2035"/>
              <a:ext cx="783" cy="890"/>
            </a:xfrm>
            <a:custGeom>
              <a:avLst/>
              <a:gdLst>
                <a:gd name="T0" fmla="*/ 1258 w 432"/>
                <a:gd name="T1" fmla="*/ 1230 h 461"/>
                <a:gd name="T2" fmla="*/ 1354 w 432"/>
                <a:gd name="T3" fmla="*/ 846 h 461"/>
                <a:gd name="T4" fmla="*/ 1358 w 432"/>
                <a:gd name="T5" fmla="*/ 641 h 461"/>
                <a:gd name="T6" fmla="*/ 1242 w 432"/>
                <a:gd name="T7" fmla="*/ 481 h 461"/>
                <a:gd name="T8" fmla="*/ 1249 w 432"/>
                <a:gd name="T9" fmla="*/ 301 h 461"/>
                <a:gd name="T10" fmla="*/ 1117 w 432"/>
                <a:gd name="T11" fmla="*/ 400 h 461"/>
                <a:gd name="T12" fmla="*/ 1088 w 432"/>
                <a:gd name="T13" fmla="*/ 320 h 461"/>
                <a:gd name="T14" fmla="*/ 1008 w 432"/>
                <a:gd name="T15" fmla="*/ 376 h 461"/>
                <a:gd name="T16" fmla="*/ 1028 w 432"/>
                <a:gd name="T17" fmla="*/ 68 h 461"/>
                <a:gd name="T18" fmla="*/ 903 w 432"/>
                <a:gd name="T19" fmla="*/ 264 h 461"/>
                <a:gd name="T20" fmla="*/ 817 w 432"/>
                <a:gd name="T21" fmla="*/ 272 h 461"/>
                <a:gd name="T22" fmla="*/ 779 w 432"/>
                <a:gd name="T23" fmla="*/ 176 h 461"/>
                <a:gd name="T24" fmla="*/ 745 w 432"/>
                <a:gd name="T25" fmla="*/ 292 h 461"/>
                <a:gd name="T26" fmla="*/ 598 w 432"/>
                <a:gd name="T27" fmla="*/ 236 h 461"/>
                <a:gd name="T28" fmla="*/ 469 w 432"/>
                <a:gd name="T29" fmla="*/ 284 h 461"/>
                <a:gd name="T30" fmla="*/ 33 w 432"/>
                <a:gd name="T31" fmla="*/ 1093 h 461"/>
                <a:gd name="T32" fmla="*/ 112 w 432"/>
                <a:gd name="T33" fmla="*/ 1334 h 461"/>
                <a:gd name="T34" fmla="*/ 243 w 432"/>
                <a:gd name="T35" fmla="*/ 1450 h 461"/>
                <a:gd name="T36" fmla="*/ 234 w 432"/>
                <a:gd name="T37" fmla="*/ 1610 h 461"/>
                <a:gd name="T38" fmla="*/ 335 w 432"/>
                <a:gd name="T39" fmla="*/ 1531 h 461"/>
                <a:gd name="T40" fmla="*/ 368 w 432"/>
                <a:gd name="T41" fmla="*/ 1699 h 461"/>
                <a:gd name="T42" fmla="*/ 464 w 432"/>
                <a:gd name="T43" fmla="*/ 1458 h 461"/>
                <a:gd name="T44" fmla="*/ 469 w 432"/>
                <a:gd name="T45" fmla="*/ 1581 h 461"/>
                <a:gd name="T46" fmla="*/ 473 w 432"/>
                <a:gd name="T47" fmla="*/ 1685 h 461"/>
                <a:gd name="T48" fmla="*/ 526 w 432"/>
                <a:gd name="T49" fmla="*/ 1566 h 461"/>
                <a:gd name="T50" fmla="*/ 529 w 432"/>
                <a:gd name="T51" fmla="*/ 1639 h 461"/>
                <a:gd name="T52" fmla="*/ 578 w 432"/>
                <a:gd name="T53" fmla="*/ 1647 h 461"/>
                <a:gd name="T54" fmla="*/ 591 w 432"/>
                <a:gd name="T55" fmla="*/ 1606 h 461"/>
                <a:gd name="T56" fmla="*/ 848 w 432"/>
                <a:gd name="T57" fmla="*/ 1691 h 461"/>
                <a:gd name="T58" fmla="*/ 1111 w 432"/>
                <a:gd name="T59" fmla="*/ 1606 h 461"/>
                <a:gd name="T60" fmla="*/ 1185 w 432"/>
                <a:gd name="T61" fmla="*/ 1498 h 461"/>
                <a:gd name="T62" fmla="*/ 1301 w 432"/>
                <a:gd name="T63" fmla="*/ 1543 h 461"/>
                <a:gd name="T64" fmla="*/ 1213 w 432"/>
                <a:gd name="T65" fmla="*/ 1438 h 461"/>
                <a:gd name="T66" fmla="*/ 1390 w 432"/>
                <a:gd name="T67" fmla="*/ 1465 h 461"/>
                <a:gd name="T68" fmla="*/ 1258 w 432"/>
                <a:gd name="T69" fmla="*/ 1230 h 4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2" h="461">
                  <a:moveTo>
                    <a:pt x="383" y="330"/>
                  </a:moveTo>
                  <a:cubicBezTo>
                    <a:pt x="399" y="299"/>
                    <a:pt x="407" y="262"/>
                    <a:pt x="412" y="227"/>
                  </a:cubicBezTo>
                  <a:cubicBezTo>
                    <a:pt x="414" y="211"/>
                    <a:pt x="417" y="188"/>
                    <a:pt x="413" y="172"/>
                  </a:cubicBezTo>
                  <a:cubicBezTo>
                    <a:pt x="408" y="149"/>
                    <a:pt x="388" y="144"/>
                    <a:pt x="378" y="129"/>
                  </a:cubicBezTo>
                  <a:cubicBezTo>
                    <a:pt x="364" y="107"/>
                    <a:pt x="395" y="88"/>
                    <a:pt x="380" y="81"/>
                  </a:cubicBezTo>
                  <a:cubicBezTo>
                    <a:pt x="366" y="73"/>
                    <a:pt x="355" y="113"/>
                    <a:pt x="340" y="107"/>
                  </a:cubicBezTo>
                  <a:cubicBezTo>
                    <a:pt x="325" y="101"/>
                    <a:pt x="336" y="90"/>
                    <a:pt x="331" y="86"/>
                  </a:cubicBezTo>
                  <a:cubicBezTo>
                    <a:pt x="326" y="82"/>
                    <a:pt x="322" y="101"/>
                    <a:pt x="307" y="101"/>
                  </a:cubicBezTo>
                  <a:cubicBezTo>
                    <a:pt x="267" y="102"/>
                    <a:pt x="325" y="34"/>
                    <a:pt x="313" y="18"/>
                  </a:cubicBezTo>
                  <a:cubicBezTo>
                    <a:pt x="297" y="0"/>
                    <a:pt x="294" y="61"/>
                    <a:pt x="275" y="71"/>
                  </a:cubicBezTo>
                  <a:cubicBezTo>
                    <a:pt x="269" y="74"/>
                    <a:pt x="255" y="76"/>
                    <a:pt x="249" y="73"/>
                  </a:cubicBezTo>
                  <a:cubicBezTo>
                    <a:pt x="240" y="67"/>
                    <a:pt x="246" y="46"/>
                    <a:pt x="237" y="47"/>
                  </a:cubicBezTo>
                  <a:cubicBezTo>
                    <a:pt x="227" y="48"/>
                    <a:pt x="244" y="78"/>
                    <a:pt x="227" y="78"/>
                  </a:cubicBezTo>
                  <a:cubicBezTo>
                    <a:pt x="208" y="79"/>
                    <a:pt x="199" y="64"/>
                    <a:pt x="182" y="63"/>
                  </a:cubicBezTo>
                  <a:cubicBezTo>
                    <a:pt x="169" y="63"/>
                    <a:pt x="166" y="72"/>
                    <a:pt x="143" y="76"/>
                  </a:cubicBezTo>
                  <a:cubicBezTo>
                    <a:pt x="52" y="89"/>
                    <a:pt x="0" y="212"/>
                    <a:pt x="10" y="293"/>
                  </a:cubicBezTo>
                  <a:cubicBezTo>
                    <a:pt x="13" y="316"/>
                    <a:pt x="19" y="340"/>
                    <a:pt x="34" y="358"/>
                  </a:cubicBezTo>
                  <a:cubicBezTo>
                    <a:pt x="44" y="370"/>
                    <a:pt x="67" y="376"/>
                    <a:pt x="74" y="389"/>
                  </a:cubicBezTo>
                  <a:cubicBezTo>
                    <a:pt x="82" y="401"/>
                    <a:pt x="63" y="424"/>
                    <a:pt x="71" y="432"/>
                  </a:cubicBezTo>
                  <a:cubicBezTo>
                    <a:pt x="83" y="444"/>
                    <a:pt x="88" y="407"/>
                    <a:pt x="102" y="411"/>
                  </a:cubicBezTo>
                  <a:cubicBezTo>
                    <a:pt x="115" y="416"/>
                    <a:pt x="96" y="452"/>
                    <a:pt x="112" y="456"/>
                  </a:cubicBezTo>
                  <a:cubicBezTo>
                    <a:pt x="127" y="461"/>
                    <a:pt x="124" y="389"/>
                    <a:pt x="141" y="391"/>
                  </a:cubicBezTo>
                  <a:cubicBezTo>
                    <a:pt x="158" y="393"/>
                    <a:pt x="145" y="415"/>
                    <a:pt x="143" y="424"/>
                  </a:cubicBezTo>
                  <a:cubicBezTo>
                    <a:pt x="141" y="429"/>
                    <a:pt x="132" y="451"/>
                    <a:pt x="144" y="452"/>
                  </a:cubicBezTo>
                  <a:cubicBezTo>
                    <a:pt x="152" y="453"/>
                    <a:pt x="152" y="422"/>
                    <a:pt x="160" y="420"/>
                  </a:cubicBezTo>
                  <a:cubicBezTo>
                    <a:pt x="167" y="418"/>
                    <a:pt x="161" y="436"/>
                    <a:pt x="161" y="440"/>
                  </a:cubicBezTo>
                  <a:cubicBezTo>
                    <a:pt x="161" y="451"/>
                    <a:pt x="171" y="450"/>
                    <a:pt x="176" y="442"/>
                  </a:cubicBezTo>
                  <a:cubicBezTo>
                    <a:pt x="177" y="439"/>
                    <a:pt x="176" y="441"/>
                    <a:pt x="180" y="431"/>
                  </a:cubicBezTo>
                  <a:cubicBezTo>
                    <a:pt x="184" y="421"/>
                    <a:pt x="227" y="452"/>
                    <a:pt x="258" y="454"/>
                  </a:cubicBezTo>
                  <a:cubicBezTo>
                    <a:pt x="289" y="456"/>
                    <a:pt x="319" y="458"/>
                    <a:pt x="338" y="431"/>
                  </a:cubicBezTo>
                  <a:cubicBezTo>
                    <a:pt x="345" y="423"/>
                    <a:pt x="349" y="403"/>
                    <a:pt x="361" y="402"/>
                  </a:cubicBezTo>
                  <a:cubicBezTo>
                    <a:pt x="366" y="401"/>
                    <a:pt x="391" y="422"/>
                    <a:pt x="396" y="414"/>
                  </a:cubicBezTo>
                  <a:cubicBezTo>
                    <a:pt x="401" y="406"/>
                    <a:pt x="363" y="396"/>
                    <a:pt x="369" y="386"/>
                  </a:cubicBezTo>
                  <a:cubicBezTo>
                    <a:pt x="376" y="375"/>
                    <a:pt x="415" y="407"/>
                    <a:pt x="423" y="393"/>
                  </a:cubicBezTo>
                  <a:cubicBezTo>
                    <a:pt x="432" y="380"/>
                    <a:pt x="352" y="389"/>
                    <a:pt x="383" y="330"/>
                  </a:cubicBezTo>
                  <a:close/>
                </a:path>
              </a:pathLst>
            </a:custGeom>
            <a:solidFill>
              <a:srgbClr val="CCE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15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solidFill>
              <a:srgbClr val="E0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16"/>
            <p:cNvSpPr>
              <a:spLocks/>
            </p:cNvSpPr>
            <p:nvPr/>
          </p:nvSpPr>
          <p:spPr bwMode="auto">
            <a:xfrm>
              <a:off x="4340" y="2197"/>
              <a:ext cx="273" cy="427"/>
            </a:xfrm>
            <a:custGeom>
              <a:avLst/>
              <a:gdLst>
                <a:gd name="T0" fmla="*/ 494 w 151"/>
                <a:gd name="T1" fmla="*/ 0 h 221"/>
                <a:gd name="T2" fmla="*/ 94 w 151"/>
                <a:gd name="T3" fmla="*/ 309 h 221"/>
                <a:gd name="T4" fmla="*/ 20 w 151"/>
                <a:gd name="T5" fmla="*/ 825 h 221"/>
                <a:gd name="T6" fmla="*/ 179 w 151"/>
                <a:gd name="T7" fmla="*/ 269 h 221"/>
                <a:gd name="T8" fmla="*/ 494 w 151"/>
                <a:gd name="T9" fmla="*/ 0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21">
                  <a:moveTo>
                    <a:pt x="151" y="0"/>
                  </a:moveTo>
                  <a:cubicBezTo>
                    <a:pt x="110" y="10"/>
                    <a:pt x="57" y="27"/>
                    <a:pt x="29" y="83"/>
                  </a:cubicBezTo>
                  <a:cubicBezTo>
                    <a:pt x="0" y="140"/>
                    <a:pt x="0" y="201"/>
                    <a:pt x="6" y="221"/>
                  </a:cubicBezTo>
                  <a:cubicBezTo>
                    <a:pt x="6" y="184"/>
                    <a:pt x="29" y="108"/>
                    <a:pt x="55" y="72"/>
                  </a:cubicBezTo>
                  <a:cubicBezTo>
                    <a:pt x="81" y="36"/>
                    <a:pt x="123" y="10"/>
                    <a:pt x="1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17"/>
            <p:cNvSpPr>
              <a:spLocks/>
            </p:cNvSpPr>
            <p:nvPr/>
          </p:nvSpPr>
          <p:spPr bwMode="auto">
            <a:xfrm>
              <a:off x="4668" y="2346"/>
              <a:ext cx="365" cy="563"/>
            </a:xfrm>
            <a:custGeom>
              <a:avLst/>
              <a:gdLst>
                <a:gd name="T0" fmla="*/ 0 w 202"/>
                <a:gd name="T1" fmla="*/ 974 h 292"/>
                <a:gd name="T2" fmla="*/ 347 w 202"/>
                <a:gd name="T3" fmla="*/ 1033 h 292"/>
                <a:gd name="T4" fmla="*/ 535 w 202"/>
                <a:gd name="T5" fmla="*/ 740 h 292"/>
                <a:gd name="T6" fmla="*/ 575 w 202"/>
                <a:gd name="T7" fmla="*/ 580 h 292"/>
                <a:gd name="T8" fmla="*/ 631 w 202"/>
                <a:gd name="T9" fmla="*/ 345 h 292"/>
                <a:gd name="T10" fmla="*/ 647 w 202"/>
                <a:gd name="T11" fmla="*/ 152 h 292"/>
                <a:gd name="T12" fmla="*/ 600 w 202"/>
                <a:gd name="T13" fmla="*/ 0 h 292"/>
                <a:gd name="T14" fmla="*/ 623 w 202"/>
                <a:gd name="T15" fmla="*/ 181 h 292"/>
                <a:gd name="T16" fmla="*/ 578 w 202"/>
                <a:gd name="T17" fmla="*/ 380 h 292"/>
                <a:gd name="T18" fmla="*/ 515 w 202"/>
                <a:gd name="T19" fmla="*/ 561 h 292"/>
                <a:gd name="T20" fmla="*/ 441 w 202"/>
                <a:gd name="T21" fmla="*/ 769 h 292"/>
                <a:gd name="T22" fmla="*/ 222 w 202"/>
                <a:gd name="T23" fmla="*/ 1001 h 292"/>
                <a:gd name="T24" fmla="*/ 108 w 202"/>
                <a:gd name="T25" fmla="*/ 989 h 292"/>
                <a:gd name="T26" fmla="*/ 16 w 202"/>
                <a:gd name="T27" fmla="*/ 985 h 2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92">
                  <a:moveTo>
                    <a:pt x="0" y="262"/>
                  </a:moveTo>
                  <a:cubicBezTo>
                    <a:pt x="25" y="277"/>
                    <a:pt x="78" y="292"/>
                    <a:pt x="106" y="278"/>
                  </a:cubicBezTo>
                  <a:cubicBezTo>
                    <a:pt x="137" y="262"/>
                    <a:pt x="154" y="231"/>
                    <a:pt x="164" y="199"/>
                  </a:cubicBezTo>
                  <a:cubicBezTo>
                    <a:pt x="169" y="184"/>
                    <a:pt x="170" y="171"/>
                    <a:pt x="176" y="156"/>
                  </a:cubicBezTo>
                  <a:cubicBezTo>
                    <a:pt x="184" y="134"/>
                    <a:pt x="194" y="116"/>
                    <a:pt x="193" y="93"/>
                  </a:cubicBezTo>
                  <a:cubicBezTo>
                    <a:pt x="193" y="76"/>
                    <a:pt x="195" y="57"/>
                    <a:pt x="198" y="41"/>
                  </a:cubicBezTo>
                  <a:cubicBezTo>
                    <a:pt x="202" y="19"/>
                    <a:pt x="201" y="16"/>
                    <a:pt x="184" y="0"/>
                  </a:cubicBezTo>
                  <a:cubicBezTo>
                    <a:pt x="193" y="11"/>
                    <a:pt x="193" y="36"/>
                    <a:pt x="191" y="49"/>
                  </a:cubicBezTo>
                  <a:cubicBezTo>
                    <a:pt x="187" y="68"/>
                    <a:pt x="183" y="86"/>
                    <a:pt x="177" y="102"/>
                  </a:cubicBezTo>
                  <a:cubicBezTo>
                    <a:pt x="171" y="120"/>
                    <a:pt x="164" y="133"/>
                    <a:pt x="158" y="151"/>
                  </a:cubicBezTo>
                  <a:cubicBezTo>
                    <a:pt x="152" y="170"/>
                    <a:pt x="144" y="189"/>
                    <a:pt x="135" y="207"/>
                  </a:cubicBezTo>
                  <a:cubicBezTo>
                    <a:pt x="122" y="233"/>
                    <a:pt x="97" y="260"/>
                    <a:pt x="68" y="269"/>
                  </a:cubicBezTo>
                  <a:cubicBezTo>
                    <a:pt x="55" y="273"/>
                    <a:pt x="46" y="267"/>
                    <a:pt x="33" y="266"/>
                  </a:cubicBezTo>
                  <a:cubicBezTo>
                    <a:pt x="24" y="265"/>
                    <a:pt x="10" y="273"/>
                    <a:pt x="5" y="265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18"/>
            <p:cNvSpPr>
              <a:spLocks/>
            </p:cNvSpPr>
            <p:nvPr/>
          </p:nvSpPr>
          <p:spPr bwMode="auto">
            <a:xfrm>
              <a:off x="4572" y="2523"/>
              <a:ext cx="422" cy="369"/>
            </a:xfrm>
            <a:custGeom>
              <a:avLst/>
              <a:gdLst>
                <a:gd name="T0" fmla="*/ 60 w 233"/>
                <a:gd name="T1" fmla="*/ 529 h 191"/>
                <a:gd name="T2" fmla="*/ 190 w 233"/>
                <a:gd name="T3" fmla="*/ 641 h 191"/>
                <a:gd name="T4" fmla="*/ 494 w 233"/>
                <a:gd name="T5" fmla="*/ 665 h 191"/>
                <a:gd name="T6" fmla="*/ 692 w 233"/>
                <a:gd name="T7" fmla="*/ 301 h 191"/>
                <a:gd name="T8" fmla="*/ 761 w 233"/>
                <a:gd name="T9" fmla="*/ 0 h 191"/>
                <a:gd name="T10" fmla="*/ 639 w 233"/>
                <a:gd name="T11" fmla="*/ 243 h 191"/>
                <a:gd name="T12" fmla="*/ 478 w 233"/>
                <a:gd name="T13" fmla="*/ 493 h 191"/>
                <a:gd name="T14" fmla="*/ 226 w 233"/>
                <a:gd name="T15" fmla="*/ 589 h 191"/>
                <a:gd name="T16" fmla="*/ 53 w 233"/>
                <a:gd name="T17" fmla="*/ 533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3" h="191">
                  <a:moveTo>
                    <a:pt x="18" y="142"/>
                  </a:moveTo>
                  <a:cubicBezTo>
                    <a:pt x="0" y="161"/>
                    <a:pt x="45" y="168"/>
                    <a:pt x="58" y="172"/>
                  </a:cubicBezTo>
                  <a:cubicBezTo>
                    <a:pt x="84" y="180"/>
                    <a:pt x="125" y="191"/>
                    <a:pt x="151" y="178"/>
                  </a:cubicBezTo>
                  <a:cubicBezTo>
                    <a:pt x="183" y="162"/>
                    <a:pt x="200" y="113"/>
                    <a:pt x="211" y="81"/>
                  </a:cubicBezTo>
                  <a:cubicBezTo>
                    <a:pt x="219" y="56"/>
                    <a:pt x="233" y="28"/>
                    <a:pt x="232" y="0"/>
                  </a:cubicBezTo>
                  <a:cubicBezTo>
                    <a:pt x="224" y="24"/>
                    <a:pt x="207" y="43"/>
                    <a:pt x="195" y="65"/>
                  </a:cubicBezTo>
                  <a:cubicBezTo>
                    <a:pt x="182" y="90"/>
                    <a:pt x="168" y="114"/>
                    <a:pt x="146" y="132"/>
                  </a:cubicBezTo>
                  <a:cubicBezTo>
                    <a:pt x="126" y="149"/>
                    <a:pt x="94" y="156"/>
                    <a:pt x="69" y="158"/>
                  </a:cubicBezTo>
                  <a:cubicBezTo>
                    <a:pt x="54" y="159"/>
                    <a:pt x="21" y="161"/>
                    <a:pt x="16" y="143"/>
                  </a:cubicBezTo>
                </a:path>
              </a:pathLst>
            </a:custGeom>
            <a:solidFill>
              <a:srgbClr val="B0D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19"/>
            <p:cNvSpPr>
              <a:spLocks/>
            </p:cNvSpPr>
            <p:nvPr/>
          </p:nvSpPr>
          <p:spPr bwMode="auto">
            <a:xfrm>
              <a:off x="4452" y="2657"/>
              <a:ext cx="409" cy="112"/>
            </a:xfrm>
            <a:custGeom>
              <a:avLst/>
              <a:gdLst>
                <a:gd name="T0" fmla="*/ 0 w 226"/>
                <a:gd name="T1" fmla="*/ 19 h 58"/>
                <a:gd name="T2" fmla="*/ 331 w 226"/>
                <a:gd name="T3" fmla="*/ 135 h 58"/>
                <a:gd name="T4" fmla="*/ 566 w 226"/>
                <a:gd name="T5" fmla="*/ 189 h 58"/>
                <a:gd name="T6" fmla="*/ 740 w 226"/>
                <a:gd name="T7" fmla="*/ 0 h 58"/>
                <a:gd name="T8" fmla="*/ 534 w 226"/>
                <a:gd name="T9" fmla="*/ 131 h 58"/>
                <a:gd name="T10" fmla="*/ 243 w 226"/>
                <a:gd name="T11" fmla="*/ 75 h 58"/>
                <a:gd name="T12" fmla="*/ 0 w 226"/>
                <a:gd name="T13" fmla="*/ 19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58">
                  <a:moveTo>
                    <a:pt x="0" y="5"/>
                  </a:moveTo>
                  <a:cubicBezTo>
                    <a:pt x="25" y="35"/>
                    <a:pt x="60" y="33"/>
                    <a:pt x="101" y="36"/>
                  </a:cubicBezTo>
                  <a:cubicBezTo>
                    <a:pt x="143" y="39"/>
                    <a:pt x="144" y="43"/>
                    <a:pt x="173" y="51"/>
                  </a:cubicBezTo>
                  <a:cubicBezTo>
                    <a:pt x="201" y="58"/>
                    <a:pt x="220" y="39"/>
                    <a:pt x="226" y="0"/>
                  </a:cubicBezTo>
                  <a:cubicBezTo>
                    <a:pt x="220" y="14"/>
                    <a:pt x="196" y="47"/>
                    <a:pt x="163" y="35"/>
                  </a:cubicBezTo>
                  <a:cubicBezTo>
                    <a:pt x="130" y="22"/>
                    <a:pt x="98" y="22"/>
                    <a:pt x="74" y="20"/>
                  </a:cubicBezTo>
                  <a:cubicBezTo>
                    <a:pt x="51" y="19"/>
                    <a:pt x="14" y="27"/>
                    <a:pt x="0" y="5"/>
                  </a:cubicBezTo>
                </a:path>
              </a:pathLst>
            </a:custGeom>
            <a:solidFill>
              <a:srgbClr val="C69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20"/>
            <p:cNvSpPr>
              <a:spLocks/>
            </p:cNvSpPr>
            <p:nvPr/>
          </p:nvSpPr>
          <p:spPr bwMode="auto">
            <a:xfrm>
              <a:off x="4391" y="2423"/>
              <a:ext cx="72" cy="197"/>
            </a:xfrm>
            <a:custGeom>
              <a:avLst/>
              <a:gdLst>
                <a:gd name="T0" fmla="*/ 130 w 40"/>
                <a:gd name="T1" fmla="*/ 0 h 102"/>
                <a:gd name="T2" fmla="*/ 56 w 40"/>
                <a:gd name="T3" fmla="*/ 380 h 102"/>
                <a:gd name="T4" fmla="*/ 130 w 40"/>
                <a:gd name="T5" fmla="*/ 0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102">
                  <a:moveTo>
                    <a:pt x="40" y="0"/>
                  </a:moveTo>
                  <a:cubicBezTo>
                    <a:pt x="24" y="15"/>
                    <a:pt x="0" y="77"/>
                    <a:pt x="17" y="102"/>
                  </a:cubicBezTo>
                  <a:cubicBezTo>
                    <a:pt x="15" y="80"/>
                    <a:pt x="30" y="10"/>
                    <a:pt x="4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21"/>
            <p:cNvSpPr>
              <a:spLocks/>
            </p:cNvSpPr>
            <p:nvPr/>
          </p:nvSpPr>
          <p:spPr bwMode="auto">
            <a:xfrm>
              <a:off x="4698" y="2423"/>
              <a:ext cx="154" cy="154"/>
            </a:xfrm>
            <a:custGeom>
              <a:avLst/>
              <a:gdLst>
                <a:gd name="T0" fmla="*/ 25 w 85"/>
                <a:gd name="T1" fmla="*/ 0 h 80"/>
                <a:gd name="T2" fmla="*/ 134 w 85"/>
                <a:gd name="T3" fmla="*/ 212 h 80"/>
                <a:gd name="T4" fmla="*/ 279 w 85"/>
                <a:gd name="T5" fmla="*/ 296 h 80"/>
                <a:gd name="T6" fmla="*/ 96 w 85"/>
                <a:gd name="T7" fmla="*/ 225 h 80"/>
                <a:gd name="T8" fmla="*/ 25 w 8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80">
                  <a:moveTo>
                    <a:pt x="8" y="0"/>
                  </a:moveTo>
                  <a:cubicBezTo>
                    <a:pt x="12" y="29"/>
                    <a:pt x="13" y="46"/>
                    <a:pt x="41" y="57"/>
                  </a:cubicBezTo>
                  <a:cubicBezTo>
                    <a:pt x="68" y="68"/>
                    <a:pt x="85" y="80"/>
                    <a:pt x="85" y="80"/>
                  </a:cubicBezTo>
                  <a:cubicBezTo>
                    <a:pt x="70" y="73"/>
                    <a:pt x="43" y="66"/>
                    <a:pt x="29" y="61"/>
                  </a:cubicBezTo>
                  <a:cubicBezTo>
                    <a:pt x="15" y="56"/>
                    <a:pt x="0" y="39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22"/>
            <p:cNvSpPr>
              <a:spLocks/>
            </p:cNvSpPr>
            <p:nvPr/>
          </p:nvSpPr>
          <p:spPr bwMode="auto">
            <a:xfrm>
              <a:off x="4309" y="2035"/>
              <a:ext cx="781" cy="892"/>
            </a:xfrm>
            <a:custGeom>
              <a:avLst/>
              <a:gdLst>
                <a:gd name="T0" fmla="*/ 1254 w 431"/>
                <a:gd name="T1" fmla="*/ 1234 h 462"/>
                <a:gd name="T2" fmla="*/ 1350 w 431"/>
                <a:gd name="T3" fmla="*/ 850 h 462"/>
                <a:gd name="T4" fmla="*/ 1355 w 431"/>
                <a:gd name="T5" fmla="*/ 641 h 462"/>
                <a:gd name="T6" fmla="*/ 1241 w 431"/>
                <a:gd name="T7" fmla="*/ 481 h 462"/>
                <a:gd name="T8" fmla="*/ 1249 w 431"/>
                <a:gd name="T9" fmla="*/ 301 h 462"/>
                <a:gd name="T10" fmla="*/ 1116 w 431"/>
                <a:gd name="T11" fmla="*/ 404 h 462"/>
                <a:gd name="T12" fmla="*/ 1087 w 431"/>
                <a:gd name="T13" fmla="*/ 324 h 462"/>
                <a:gd name="T14" fmla="*/ 1008 w 431"/>
                <a:gd name="T15" fmla="*/ 380 h 462"/>
                <a:gd name="T16" fmla="*/ 1024 w 431"/>
                <a:gd name="T17" fmla="*/ 71 h 462"/>
                <a:gd name="T18" fmla="*/ 901 w 431"/>
                <a:gd name="T19" fmla="*/ 268 h 462"/>
                <a:gd name="T20" fmla="*/ 817 w 431"/>
                <a:gd name="T21" fmla="*/ 272 h 462"/>
                <a:gd name="T22" fmla="*/ 776 w 431"/>
                <a:gd name="T23" fmla="*/ 180 h 462"/>
                <a:gd name="T24" fmla="*/ 745 w 431"/>
                <a:gd name="T25" fmla="*/ 295 h 462"/>
                <a:gd name="T26" fmla="*/ 594 w 431"/>
                <a:gd name="T27" fmla="*/ 239 h 462"/>
                <a:gd name="T28" fmla="*/ 466 w 431"/>
                <a:gd name="T29" fmla="*/ 288 h 462"/>
                <a:gd name="T30" fmla="*/ 29 w 431"/>
                <a:gd name="T31" fmla="*/ 1093 h 462"/>
                <a:gd name="T32" fmla="*/ 109 w 431"/>
                <a:gd name="T33" fmla="*/ 1338 h 462"/>
                <a:gd name="T34" fmla="*/ 243 w 431"/>
                <a:gd name="T35" fmla="*/ 1450 h 462"/>
                <a:gd name="T36" fmla="*/ 234 w 431"/>
                <a:gd name="T37" fmla="*/ 1614 h 462"/>
                <a:gd name="T38" fmla="*/ 332 w 431"/>
                <a:gd name="T39" fmla="*/ 1535 h 462"/>
                <a:gd name="T40" fmla="*/ 364 w 431"/>
                <a:gd name="T41" fmla="*/ 1703 h 462"/>
                <a:gd name="T42" fmla="*/ 464 w 431"/>
                <a:gd name="T43" fmla="*/ 1462 h 462"/>
                <a:gd name="T44" fmla="*/ 466 w 431"/>
                <a:gd name="T45" fmla="*/ 1585 h 462"/>
                <a:gd name="T46" fmla="*/ 469 w 431"/>
                <a:gd name="T47" fmla="*/ 1689 h 462"/>
                <a:gd name="T48" fmla="*/ 522 w 431"/>
                <a:gd name="T49" fmla="*/ 1570 h 462"/>
                <a:gd name="T50" fmla="*/ 529 w 431"/>
                <a:gd name="T51" fmla="*/ 1643 h 462"/>
                <a:gd name="T52" fmla="*/ 574 w 431"/>
                <a:gd name="T53" fmla="*/ 1647 h 462"/>
                <a:gd name="T54" fmla="*/ 587 w 431"/>
                <a:gd name="T55" fmla="*/ 1610 h 462"/>
                <a:gd name="T56" fmla="*/ 848 w 431"/>
                <a:gd name="T57" fmla="*/ 1695 h 462"/>
                <a:gd name="T58" fmla="*/ 1109 w 431"/>
                <a:gd name="T59" fmla="*/ 1610 h 462"/>
                <a:gd name="T60" fmla="*/ 1185 w 431"/>
                <a:gd name="T61" fmla="*/ 1498 h 462"/>
                <a:gd name="T62" fmla="*/ 1297 w 431"/>
                <a:gd name="T63" fmla="*/ 1547 h 462"/>
                <a:gd name="T64" fmla="*/ 1212 w 431"/>
                <a:gd name="T65" fmla="*/ 1438 h 462"/>
                <a:gd name="T66" fmla="*/ 1390 w 431"/>
                <a:gd name="T67" fmla="*/ 1469 h 462"/>
                <a:gd name="T68" fmla="*/ 1254 w 431"/>
                <a:gd name="T69" fmla="*/ 1234 h 4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31" h="462">
                  <a:moveTo>
                    <a:pt x="382" y="331"/>
                  </a:moveTo>
                  <a:cubicBezTo>
                    <a:pt x="399" y="300"/>
                    <a:pt x="407" y="263"/>
                    <a:pt x="411" y="228"/>
                  </a:cubicBezTo>
                  <a:cubicBezTo>
                    <a:pt x="414" y="211"/>
                    <a:pt x="417" y="189"/>
                    <a:pt x="413" y="172"/>
                  </a:cubicBezTo>
                  <a:cubicBezTo>
                    <a:pt x="407" y="150"/>
                    <a:pt x="388" y="145"/>
                    <a:pt x="378" y="129"/>
                  </a:cubicBezTo>
                  <a:cubicBezTo>
                    <a:pt x="364" y="107"/>
                    <a:pt x="395" y="89"/>
                    <a:pt x="380" y="81"/>
                  </a:cubicBezTo>
                  <a:cubicBezTo>
                    <a:pt x="366" y="74"/>
                    <a:pt x="355" y="114"/>
                    <a:pt x="340" y="108"/>
                  </a:cubicBezTo>
                  <a:cubicBezTo>
                    <a:pt x="324" y="102"/>
                    <a:pt x="336" y="91"/>
                    <a:pt x="331" y="87"/>
                  </a:cubicBezTo>
                  <a:cubicBezTo>
                    <a:pt x="325" y="83"/>
                    <a:pt x="321" y="102"/>
                    <a:pt x="307" y="102"/>
                  </a:cubicBezTo>
                  <a:cubicBezTo>
                    <a:pt x="266" y="102"/>
                    <a:pt x="325" y="34"/>
                    <a:pt x="312" y="19"/>
                  </a:cubicBezTo>
                  <a:cubicBezTo>
                    <a:pt x="297" y="0"/>
                    <a:pt x="294" y="62"/>
                    <a:pt x="274" y="72"/>
                  </a:cubicBezTo>
                  <a:cubicBezTo>
                    <a:pt x="268" y="75"/>
                    <a:pt x="255" y="77"/>
                    <a:pt x="249" y="73"/>
                  </a:cubicBezTo>
                  <a:cubicBezTo>
                    <a:pt x="240" y="68"/>
                    <a:pt x="246" y="46"/>
                    <a:pt x="236" y="48"/>
                  </a:cubicBezTo>
                  <a:cubicBezTo>
                    <a:pt x="226" y="49"/>
                    <a:pt x="243" y="78"/>
                    <a:pt x="227" y="79"/>
                  </a:cubicBezTo>
                  <a:cubicBezTo>
                    <a:pt x="208" y="80"/>
                    <a:pt x="199" y="64"/>
                    <a:pt x="181" y="64"/>
                  </a:cubicBezTo>
                  <a:cubicBezTo>
                    <a:pt x="168" y="63"/>
                    <a:pt x="165" y="73"/>
                    <a:pt x="142" y="77"/>
                  </a:cubicBezTo>
                  <a:cubicBezTo>
                    <a:pt x="52" y="89"/>
                    <a:pt x="0" y="213"/>
                    <a:pt x="9" y="293"/>
                  </a:cubicBezTo>
                  <a:cubicBezTo>
                    <a:pt x="12" y="316"/>
                    <a:pt x="18" y="341"/>
                    <a:pt x="33" y="359"/>
                  </a:cubicBezTo>
                  <a:cubicBezTo>
                    <a:pt x="43" y="371"/>
                    <a:pt x="66" y="377"/>
                    <a:pt x="74" y="389"/>
                  </a:cubicBezTo>
                  <a:cubicBezTo>
                    <a:pt x="82" y="402"/>
                    <a:pt x="62" y="425"/>
                    <a:pt x="71" y="433"/>
                  </a:cubicBezTo>
                  <a:cubicBezTo>
                    <a:pt x="83" y="445"/>
                    <a:pt x="88" y="407"/>
                    <a:pt x="101" y="412"/>
                  </a:cubicBezTo>
                  <a:cubicBezTo>
                    <a:pt x="114" y="417"/>
                    <a:pt x="96" y="452"/>
                    <a:pt x="111" y="457"/>
                  </a:cubicBezTo>
                  <a:cubicBezTo>
                    <a:pt x="127" y="462"/>
                    <a:pt x="124" y="390"/>
                    <a:pt x="141" y="392"/>
                  </a:cubicBezTo>
                  <a:cubicBezTo>
                    <a:pt x="158" y="393"/>
                    <a:pt x="145" y="416"/>
                    <a:pt x="142" y="425"/>
                  </a:cubicBezTo>
                  <a:cubicBezTo>
                    <a:pt x="141" y="430"/>
                    <a:pt x="132" y="452"/>
                    <a:pt x="143" y="453"/>
                  </a:cubicBezTo>
                  <a:cubicBezTo>
                    <a:pt x="152" y="454"/>
                    <a:pt x="152" y="423"/>
                    <a:pt x="159" y="421"/>
                  </a:cubicBezTo>
                  <a:cubicBezTo>
                    <a:pt x="166" y="419"/>
                    <a:pt x="161" y="437"/>
                    <a:pt x="161" y="441"/>
                  </a:cubicBezTo>
                  <a:cubicBezTo>
                    <a:pt x="161" y="452"/>
                    <a:pt x="171" y="451"/>
                    <a:pt x="175" y="442"/>
                  </a:cubicBezTo>
                  <a:cubicBezTo>
                    <a:pt x="176" y="440"/>
                    <a:pt x="176" y="441"/>
                    <a:pt x="179" y="432"/>
                  </a:cubicBezTo>
                  <a:cubicBezTo>
                    <a:pt x="183" y="422"/>
                    <a:pt x="227" y="453"/>
                    <a:pt x="258" y="455"/>
                  </a:cubicBezTo>
                  <a:cubicBezTo>
                    <a:pt x="289" y="456"/>
                    <a:pt x="319" y="458"/>
                    <a:pt x="338" y="432"/>
                  </a:cubicBezTo>
                  <a:cubicBezTo>
                    <a:pt x="344" y="423"/>
                    <a:pt x="349" y="404"/>
                    <a:pt x="361" y="402"/>
                  </a:cubicBezTo>
                  <a:cubicBezTo>
                    <a:pt x="365" y="402"/>
                    <a:pt x="390" y="423"/>
                    <a:pt x="395" y="415"/>
                  </a:cubicBezTo>
                  <a:cubicBezTo>
                    <a:pt x="401" y="406"/>
                    <a:pt x="363" y="397"/>
                    <a:pt x="369" y="386"/>
                  </a:cubicBezTo>
                  <a:cubicBezTo>
                    <a:pt x="375" y="376"/>
                    <a:pt x="414" y="407"/>
                    <a:pt x="423" y="394"/>
                  </a:cubicBezTo>
                  <a:cubicBezTo>
                    <a:pt x="431" y="380"/>
                    <a:pt x="352" y="389"/>
                    <a:pt x="382" y="331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23"/>
            <p:cNvSpPr>
              <a:spLocks/>
            </p:cNvSpPr>
            <p:nvPr/>
          </p:nvSpPr>
          <p:spPr bwMode="auto">
            <a:xfrm>
              <a:off x="4342" y="2236"/>
              <a:ext cx="550" cy="554"/>
            </a:xfrm>
            <a:custGeom>
              <a:avLst/>
              <a:gdLst>
                <a:gd name="T0" fmla="*/ 615 w 304"/>
                <a:gd name="T1" fmla="*/ 137 h 287"/>
                <a:gd name="T2" fmla="*/ 121 w 304"/>
                <a:gd name="T3" fmla="*/ 789 h 287"/>
                <a:gd name="T4" fmla="*/ 574 w 304"/>
                <a:gd name="T5" fmla="*/ 990 h 287"/>
                <a:gd name="T6" fmla="*/ 865 w 304"/>
                <a:gd name="T7" fmla="*/ 1040 h 287"/>
                <a:gd name="T8" fmla="*/ 943 w 304"/>
                <a:gd name="T9" fmla="*/ 652 h 287"/>
                <a:gd name="T10" fmla="*/ 700 w 304"/>
                <a:gd name="T11" fmla="*/ 421 h 287"/>
                <a:gd name="T12" fmla="*/ 615 w 304"/>
                <a:gd name="T13" fmla="*/ 137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4" h="287">
                  <a:moveTo>
                    <a:pt x="188" y="37"/>
                  </a:moveTo>
                  <a:cubicBezTo>
                    <a:pt x="103" y="0"/>
                    <a:pt x="0" y="137"/>
                    <a:pt x="37" y="212"/>
                  </a:cubicBezTo>
                  <a:cubicBezTo>
                    <a:pt x="62" y="263"/>
                    <a:pt x="126" y="264"/>
                    <a:pt x="175" y="266"/>
                  </a:cubicBezTo>
                  <a:cubicBezTo>
                    <a:pt x="200" y="266"/>
                    <a:pt x="240" y="287"/>
                    <a:pt x="264" y="279"/>
                  </a:cubicBezTo>
                  <a:cubicBezTo>
                    <a:pt x="294" y="268"/>
                    <a:pt x="304" y="198"/>
                    <a:pt x="288" y="175"/>
                  </a:cubicBezTo>
                  <a:cubicBezTo>
                    <a:pt x="268" y="146"/>
                    <a:pt x="223" y="154"/>
                    <a:pt x="214" y="113"/>
                  </a:cubicBezTo>
                  <a:cubicBezTo>
                    <a:pt x="210" y="90"/>
                    <a:pt x="217" y="46"/>
                    <a:pt x="188" y="37"/>
                  </a:cubicBezTo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24"/>
            <p:cNvSpPr>
              <a:spLocks/>
            </p:cNvSpPr>
            <p:nvPr/>
          </p:nvSpPr>
          <p:spPr bwMode="auto">
            <a:xfrm>
              <a:off x="4487" y="2305"/>
              <a:ext cx="81" cy="87"/>
            </a:xfrm>
            <a:custGeom>
              <a:avLst/>
              <a:gdLst>
                <a:gd name="T0" fmla="*/ 25 w 45"/>
                <a:gd name="T1" fmla="*/ 139 h 45"/>
                <a:gd name="T2" fmla="*/ 25 w 45"/>
                <a:gd name="T3" fmla="*/ 29 h 45"/>
                <a:gd name="T4" fmla="*/ 121 w 45"/>
                <a:gd name="T5" fmla="*/ 29 h 45"/>
                <a:gd name="T6" fmla="*/ 117 w 45"/>
                <a:gd name="T7" fmla="*/ 139 h 45"/>
                <a:gd name="T8" fmla="*/ 25 w 45"/>
                <a:gd name="T9" fmla="*/ 139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8" y="37"/>
                  </a:move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29" y="0"/>
                    <a:pt x="37" y="8"/>
                  </a:cubicBezTo>
                  <a:cubicBezTo>
                    <a:pt x="45" y="16"/>
                    <a:pt x="44" y="29"/>
                    <a:pt x="36" y="37"/>
                  </a:cubicBezTo>
                  <a:cubicBezTo>
                    <a:pt x="28" y="45"/>
                    <a:pt x="15" y="45"/>
                    <a:pt x="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5"/>
            <p:cNvSpPr>
              <a:spLocks/>
            </p:cNvSpPr>
            <p:nvPr/>
          </p:nvSpPr>
          <p:spPr bwMode="auto">
            <a:xfrm>
              <a:off x="4575" y="2288"/>
              <a:ext cx="44" cy="46"/>
            </a:xfrm>
            <a:custGeom>
              <a:avLst/>
              <a:gdLst>
                <a:gd name="T0" fmla="*/ 13 w 24"/>
                <a:gd name="T1" fmla="*/ 73 h 24"/>
                <a:gd name="T2" fmla="*/ 13 w 24"/>
                <a:gd name="T3" fmla="*/ 15 h 24"/>
                <a:gd name="T4" fmla="*/ 68 w 24"/>
                <a:gd name="T5" fmla="*/ 15 h 24"/>
                <a:gd name="T6" fmla="*/ 68 w 24"/>
                <a:gd name="T7" fmla="*/ 73 h 24"/>
                <a:gd name="T8" fmla="*/ 13 w 24"/>
                <a:gd name="T9" fmla="*/ 7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4" y="20"/>
                  </a:moveTo>
                  <a:cubicBezTo>
                    <a:pt x="0" y="15"/>
                    <a:pt x="0" y="8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ubicBezTo>
                    <a:pt x="24" y="9"/>
                    <a:pt x="24" y="16"/>
                    <a:pt x="20" y="20"/>
                  </a:cubicBezTo>
                  <a:cubicBezTo>
                    <a:pt x="16" y="24"/>
                    <a:pt x="8" y="24"/>
                    <a:pt x="4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26"/>
            <p:cNvSpPr>
              <a:spLocks/>
            </p:cNvSpPr>
            <p:nvPr/>
          </p:nvSpPr>
          <p:spPr bwMode="auto">
            <a:xfrm>
              <a:off x="4452" y="2371"/>
              <a:ext cx="33" cy="37"/>
            </a:xfrm>
            <a:custGeom>
              <a:avLst/>
              <a:gdLst>
                <a:gd name="T0" fmla="*/ 11 w 18"/>
                <a:gd name="T1" fmla="*/ 60 h 19"/>
                <a:gd name="T2" fmla="*/ 11 w 18"/>
                <a:gd name="T3" fmla="*/ 16 h 19"/>
                <a:gd name="T4" fmla="*/ 51 w 18"/>
                <a:gd name="T5" fmla="*/ 16 h 19"/>
                <a:gd name="T6" fmla="*/ 51 w 18"/>
                <a:gd name="T7" fmla="*/ 60 h 19"/>
                <a:gd name="T8" fmla="*/ 11 w 18"/>
                <a:gd name="T9" fmla="*/ 6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9">
                  <a:moveTo>
                    <a:pt x="3" y="16"/>
                  </a:move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6"/>
                  </a:cubicBezTo>
                  <a:cubicBezTo>
                    <a:pt x="11" y="19"/>
                    <a:pt x="6" y="19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3789988" y="45720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Macrophage</a:t>
            </a:r>
          </a:p>
        </p:txBody>
      </p:sp>
      <p:grpSp>
        <p:nvGrpSpPr>
          <p:cNvPr id="165" name="Group 164"/>
          <p:cNvGrpSpPr/>
          <p:nvPr/>
        </p:nvGrpSpPr>
        <p:grpSpPr>
          <a:xfrm rot="20587617">
            <a:off x="2758908" y="3997653"/>
            <a:ext cx="264788" cy="147507"/>
            <a:chOff x="2404664" y="4061886"/>
            <a:chExt cx="240049" cy="269125"/>
          </a:xfrm>
        </p:grpSpPr>
        <p:cxnSp>
          <p:nvCxnSpPr>
            <p:cNvPr id="166" name="Straight Arrow Connector 165"/>
            <p:cNvCxnSpPr/>
            <p:nvPr/>
          </p:nvCxnSpPr>
          <p:spPr>
            <a:xfrm>
              <a:off x="2519992" y="4061886"/>
              <a:ext cx="0" cy="26077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>
              <a:off x="2404664" y="4331011"/>
              <a:ext cx="240049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 rot="20587617">
            <a:off x="2760713" y="4508156"/>
            <a:ext cx="367798" cy="175224"/>
            <a:chOff x="2404664" y="4061886"/>
            <a:chExt cx="240049" cy="269125"/>
          </a:xfrm>
        </p:grpSpPr>
        <p:cxnSp>
          <p:nvCxnSpPr>
            <p:cNvPr id="169" name="Straight Arrow Connector 168"/>
            <p:cNvCxnSpPr/>
            <p:nvPr/>
          </p:nvCxnSpPr>
          <p:spPr>
            <a:xfrm>
              <a:off x="2519992" y="4061886"/>
              <a:ext cx="0" cy="26077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>
              <a:off x="2404664" y="4331011"/>
              <a:ext cx="240049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 rot="10800000">
            <a:off x="6008944" y="4267200"/>
            <a:ext cx="239456" cy="676290"/>
            <a:chOff x="2404664" y="4061886"/>
            <a:chExt cx="240049" cy="269125"/>
          </a:xfrm>
        </p:grpSpPr>
        <p:cxnSp>
          <p:nvCxnSpPr>
            <p:cNvPr id="172" name="Straight Arrow Connector 171"/>
            <p:cNvCxnSpPr/>
            <p:nvPr/>
          </p:nvCxnSpPr>
          <p:spPr>
            <a:xfrm>
              <a:off x="2519992" y="4061886"/>
              <a:ext cx="0" cy="26077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2404664" y="4331011"/>
              <a:ext cx="240049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" name="Rectangle 142"/>
          <p:cNvSpPr/>
          <p:nvPr/>
        </p:nvSpPr>
        <p:spPr>
          <a:xfrm>
            <a:off x="3902328" y="5527357"/>
            <a:ext cx="1050672" cy="49244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endParaRPr lang="en-US" sz="2600" dirty="0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3230070" y="6019800"/>
            <a:ext cx="225633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290009" y="6127316"/>
            <a:ext cx="33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Science Signaling 2018</a:t>
            </a:r>
          </a:p>
        </p:txBody>
      </p:sp>
    </p:spTree>
    <p:extLst>
      <p:ext uri="{BB962C8B-B14F-4D97-AF65-F5344CB8AC3E}">
        <p14:creationId xmlns:p14="http://schemas.microsoft.com/office/powerpoint/2010/main" val="238379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CB1024-1B49-4F09-9C1A-B27E70134D3F}"/>
              </a:ext>
            </a:extLst>
          </p:cNvPr>
          <p:cNvGrpSpPr/>
          <p:nvPr/>
        </p:nvGrpSpPr>
        <p:grpSpPr>
          <a:xfrm>
            <a:off x="1295400" y="323579"/>
            <a:ext cx="6201741" cy="5107412"/>
            <a:chOff x="1295400" y="323579"/>
            <a:chExt cx="6201741" cy="51074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31031A-E9C1-4F9C-A14F-D4B6A836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914400"/>
              <a:ext cx="6201741" cy="4102741"/>
            </a:xfrm>
            <a:prstGeom prst="rect">
              <a:avLst/>
            </a:prstGeom>
          </p:spPr>
        </p:pic>
        <p:pic>
          <p:nvPicPr>
            <p:cNvPr id="3" name="Graphic 2" descr="Arrow Clockwise curve">
              <a:extLst>
                <a:ext uri="{FF2B5EF4-FFF2-40B4-BE49-F238E27FC236}">
                  <a16:creationId xmlns:a16="http://schemas.microsoft.com/office/drawing/2014/main" id="{14F02D75-EDD4-4817-9ECB-AD9BD8F3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4970116">
              <a:off x="3164608" y="-228406"/>
              <a:ext cx="1750564" cy="2854533"/>
            </a:xfrm>
            <a:prstGeom prst="rect">
              <a:avLst/>
            </a:prstGeom>
          </p:spPr>
        </p:pic>
        <p:pic>
          <p:nvPicPr>
            <p:cNvPr id="4" name="Graphic 3" descr="Arrow Clockwise curve">
              <a:extLst>
                <a:ext uri="{FF2B5EF4-FFF2-40B4-BE49-F238E27FC236}">
                  <a16:creationId xmlns:a16="http://schemas.microsoft.com/office/drawing/2014/main" id="{808ED267-83C9-459A-9094-B880A0A2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686371" flipV="1">
              <a:off x="3089887" y="3287602"/>
              <a:ext cx="1750564" cy="25362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15842F-C359-460E-AD93-731D7444CEA3}"/>
              </a:ext>
            </a:extLst>
          </p:cNvPr>
          <p:cNvSpPr txBox="1"/>
          <p:nvPr/>
        </p:nvSpPr>
        <p:spPr>
          <a:xfrm>
            <a:off x="3075973" y="5134051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Am. Heart Assoc. 2020</a:t>
            </a:r>
          </a:p>
        </p:txBody>
      </p:sp>
    </p:spTree>
    <p:extLst>
      <p:ext uri="{BB962C8B-B14F-4D97-AF65-F5344CB8AC3E}">
        <p14:creationId xmlns:p14="http://schemas.microsoft.com/office/powerpoint/2010/main" val="92879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762000"/>
            <a:ext cx="59566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Inflammation</a:t>
            </a:r>
          </a:p>
        </p:txBody>
      </p:sp>
      <p:sp>
        <p:nvSpPr>
          <p:cNvPr id="3" name="Oval 2"/>
          <p:cNvSpPr/>
          <p:nvPr/>
        </p:nvSpPr>
        <p:spPr>
          <a:xfrm>
            <a:off x="729241" y="-16860"/>
            <a:ext cx="7443847" cy="6874860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06985" y="2637472"/>
            <a:ext cx="43909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4495800"/>
            <a:ext cx="430996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50000"/>
                  </a:schemeClr>
                </a:solidFill>
              </a:rPr>
              <a:t>Heart Failure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5486400"/>
            <a:ext cx="2452530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3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acrophage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592110" y="1676400"/>
            <a:ext cx="23326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Cardiac Repair</a:t>
            </a:r>
          </a:p>
        </p:txBody>
      </p:sp>
      <p:sp>
        <p:nvSpPr>
          <p:cNvPr id="8" name="Rectangle 7"/>
          <p:cNvSpPr/>
          <p:nvPr/>
        </p:nvSpPr>
        <p:spPr>
          <a:xfrm>
            <a:off x="3861560" y="4419600"/>
            <a:ext cx="1320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Fibrosis</a:t>
            </a:r>
            <a:endParaRPr lang="en-US" sz="2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5600" y="1752600"/>
            <a:ext cx="21761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Regeneration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600" y="-80665"/>
            <a:ext cx="18408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Phagocytosis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56703" y="3489955"/>
            <a:ext cx="2079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Homeostasis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93496" y="1371600"/>
            <a:ext cx="13789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Molecule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82102" y="5181600"/>
            <a:ext cx="13756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Pathway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0" y="5953780"/>
            <a:ext cx="1416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4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Markers</a:t>
            </a:r>
            <a:endParaRPr lang="en-US" sz="2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76800" y="3505200"/>
            <a:ext cx="16657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7E06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Receptors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03130" y="1524000"/>
            <a:ext cx="38976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 w="11430"/>
              </a:rPr>
              <a:t>Specialized </a:t>
            </a:r>
            <a:r>
              <a:rPr lang="en-US" sz="2000" b="1" dirty="0" err="1">
                <a:ln w="11430"/>
              </a:rPr>
              <a:t>Proresolving</a:t>
            </a:r>
            <a:r>
              <a:rPr lang="en-US" sz="2000" b="1" dirty="0">
                <a:ln w="11430"/>
              </a:rPr>
              <a:t> Mediators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91200" y="304800"/>
            <a:ext cx="5757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Cell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07902" y="2362200"/>
            <a:ext cx="14830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Function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43200" y="162580"/>
            <a:ext cx="15860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Knockout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29400" y="3302169"/>
            <a:ext cx="1559914" cy="5078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7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</a:rPr>
              <a:t>Precursor</a:t>
            </a:r>
            <a:endParaRPr lang="en-US" sz="27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1091" y="3505200"/>
            <a:ext cx="19159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Mechanism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733800" y="2057400"/>
            <a:ext cx="247484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1905"/>
                <a:solidFill>
                  <a:schemeClr val="accent4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Gene Expression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43400" y="198182"/>
            <a:ext cx="1456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bg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Apoptosis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86348" y="2362200"/>
            <a:ext cx="221445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Efferocytosis</a:t>
            </a:r>
            <a:endParaRPr lang="en-US" sz="30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62155" y="4419600"/>
            <a:ext cx="1600245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1905"/>
                <a:solidFill>
                  <a:schemeClr val="accent5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Myopathy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86000" y="2129135"/>
            <a:ext cx="13853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Adhesion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4844" y="1095345"/>
            <a:ext cx="10994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</a:rPr>
              <a:t>Patient</a:t>
            </a:r>
            <a:endParaRPr lang="en-US" sz="2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46245" y="5243006"/>
            <a:ext cx="10631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Mouse</a:t>
            </a:r>
            <a:endParaRPr lang="en-US" sz="2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20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3820180"/>
            <a:ext cx="21396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Angiogenesis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42225" y="2341602"/>
            <a:ext cx="16612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Fatty Acid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86400" y="780676"/>
            <a:ext cx="8204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Vitro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6159" y="2819400"/>
            <a:ext cx="19902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err="1">
                <a:ln w="1905"/>
                <a:solidFill>
                  <a:schemeClr val="tx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Myofibroblast</a:t>
            </a:r>
            <a:endParaRPr lang="en-US" sz="2400" b="1" dirty="0">
              <a:ln w="1905"/>
              <a:solidFill>
                <a:schemeClr val="tx2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73316" y="3820180"/>
            <a:ext cx="29333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Immune Response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38200" y="2133600"/>
            <a:ext cx="140615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Disease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200400" y="2685365"/>
            <a:ext cx="11745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bg2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Healthy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48400" y="838200"/>
            <a:ext cx="8874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905"/>
                <a:solidFill>
                  <a:schemeClr val="accent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Switch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09048" y="2971800"/>
            <a:ext cx="1624419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Treatment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00800" y="4353580"/>
            <a:ext cx="15502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Recovery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05400" y="5953780"/>
            <a:ext cx="134716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Fatigue</a:t>
            </a:r>
            <a:endParaRPr lang="en-US" sz="30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45560" y="823555"/>
            <a:ext cx="8836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Profile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00400" y="762000"/>
            <a:ext cx="7147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A5B0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Diet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41393" y="4191000"/>
            <a:ext cx="984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50000"/>
                  </a:schemeClr>
                </a:solidFill>
              </a:rPr>
              <a:t>Vessel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15562" y="4003357"/>
            <a:ext cx="1237838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1905"/>
                <a:solidFill>
                  <a:schemeClr val="accent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Cellular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94291" y="2738735"/>
            <a:ext cx="7258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429000" y="5562600"/>
            <a:ext cx="135607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Myositis</a:t>
            </a:r>
            <a:endParaRPr lang="en-US" sz="2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81200" y="533400"/>
            <a:ext cx="13155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Growth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30857" y="457200"/>
            <a:ext cx="841897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Aging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40478" y="6248400"/>
            <a:ext cx="246894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Lipid Signaling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679594" y="3943781"/>
            <a:ext cx="14055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4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Damage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14409" y="3624888"/>
            <a:ext cx="16887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4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Metabolic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76787" y="4495800"/>
            <a:ext cx="15845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905"/>
                <a:solidFill>
                  <a:srgbClr val="7E06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Angiogenesis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86477" y="5552123"/>
            <a:ext cx="1761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4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Progenitor</a:t>
            </a:r>
            <a:endParaRPr lang="en-US" sz="2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68908" y="1752600"/>
            <a:ext cx="19028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"/>
                <a:solidFill>
                  <a:srgbClr val="7E06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Leukocyte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634533" y="5181600"/>
            <a:ext cx="21754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905"/>
                <a:solidFill>
                  <a:schemeClr val="accent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Lipoxygenase</a:t>
            </a:r>
            <a:endParaRPr lang="en-US" sz="2800" b="1" dirty="0">
              <a:ln w="1905"/>
              <a:solidFill>
                <a:schemeClr val="accent2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22459" y="2667000"/>
            <a:ext cx="20309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Cycloxygenase</a:t>
            </a:r>
            <a:endParaRPr lang="en-US" sz="2400" b="1" dirty="0">
              <a:ln w="1905"/>
              <a:solidFill>
                <a:srgbClr val="7030A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199763" y="1981200"/>
            <a:ext cx="187743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Lipidomics</a:t>
            </a:r>
            <a:endParaRPr lang="en-US" sz="30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962400" y="528935"/>
            <a:ext cx="29187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Myocardial Infarction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62000" y="2514600"/>
            <a:ext cx="19423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Cardiac Injury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28168" y="4191000"/>
            <a:ext cx="3505832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50000"/>
                  </a:schemeClr>
                </a:solidFill>
              </a:rPr>
              <a:t>Non Resolving Inflammation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183221" y="4215825"/>
            <a:ext cx="13324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Spleen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09600" y="3200400"/>
            <a:ext cx="21344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Atherosclerosis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273363" y="4800600"/>
            <a:ext cx="21608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Left Ventricle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188595" y="1447800"/>
            <a:ext cx="1326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Obesity</a:t>
            </a:r>
            <a:endParaRPr lang="en-US" sz="2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33312" y="1809690"/>
            <a:ext cx="7816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Aorta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362200" y="5953780"/>
            <a:ext cx="15518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Antibody</a:t>
            </a:r>
            <a:endParaRPr lang="en-US" sz="2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7030A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208652" y="5243155"/>
            <a:ext cx="11159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Fatigue</a:t>
            </a:r>
            <a:endParaRPr lang="en-US" sz="2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328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HRIYA\Desktop\Post-Doc\USF\Website\usf building photo 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6" r="19899"/>
          <a:stretch/>
        </p:blipFill>
        <p:spPr bwMode="auto">
          <a:xfrm>
            <a:off x="96211" y="748145"/>
            <a:ext cx="2723189" cy="49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SHRIYA\Desktop\Post-Doc\USF\Website\usf building 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r="21227"/>
          <a:stretch/>
        </p:blipFill>
        <p:spPr bwMode="auto">
          <a:xfrm>
            <a:off x="4267200" y="763385"/>
            <a:ext cx="4683148" cy="49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SHRIYA\Desktop\Post-Doc\USF\Website\wordart final 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r="9680"/>
          <a:stretch/>
        </p:blipFill>
        <p:spPr bwMode="auto">
          <a:xfrm>
            <a:off x="1752600" y="727363"/>
            <a:ext cx="5485171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7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2973BC38-A341-4638-A93B-44EA175E2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282">
            <a:off x="4225621" y="704037"/>
            <a:ext cx="4535276" cy="4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5CF895-B9C8-42B8-8C5D-19A35A35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5022"/>
            <a:ext cx="4001900" cy="43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B1537-8DEB-4BCF-BE5D-1E747CE4ED8A}"/>
              </a:ext>
            </a:extLst>
          </p:cNvPr>
          <p:cNvSpPr txBox="1"/>
          <p:nvPr/>
        </p:nvSpPr>
        <p:spPr>
          <a:xfrm>
            <a:off x="1437706" y="296468"/>
            <a:ext cx="1431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Control Heart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55F04-0FCB-4379-BF4C-50208DFBF431}"/>
              </a:ext>
            </a:extLst>
          </p:cNvPr>
          <p:cNvSpPr txBox="1"/>
          <p:nvPr/>
        </p:nvSpPr>
        <p:spPr>
          <a:xfrm>
            <a:off x="5417195" y="331239"/>
            <a:ext cx="2152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Chronic Heart Failure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32190-1941-447C-8497-301AB127D411}"/>
              </a:ext>
            </a:extLst>
          </p:cNvPr>
          <p:cNvSpPr txBox="1"/>
          <p:nvPr/>
        </p:nvSpPr>
        <p:spPr>
          <a:xfrm>
            <a:off x="2615855" y="5096952"/>
            <a:ext cx="420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Am. J. Physiol. Heart Circ. Physiol. 2018</a:t>
            </a:r>
          </a:p>
        </p:txBody>
      </p:sp>
    </p:spTree>
    <p:extLst>
      <p:ext uri="{BB962C8B-B14F-4D97-AF65-F5344CB8AC3E}">
        <p14:creationId xmlns:p14="http://schemas.microsoft.com/office/powerpoint/2010/main" val="259877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SHRIYA\Desktop\Post-Doc\USF\Website\lipidomics 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14747" r="24080" b="20046"/>
          <a:stretch/>
        </p:blipFill>
        <p:spPr bwMode="auto">
          <a:xfrm>
            <a:off x="3200400" y="2895600"/>
            <a:ext cx="4648200" cy="365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:\Users\ASHRIYA\Desktop\Post-Doc\USF\Website\lipidomics 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t="8065" r="15615" b="21198"/>
          <a:stretch/>
        </p:blipFill>
        <p:spPr bwMode="auto">
          <a:xfrm>
            <a:off x="994793" y="232286"/>
            <a:ext cx="4415407" cy="3258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rved Down Arrow 3"/>
          <p:cNvSpPr/>
          <p:nvPr/>
        </p:nvSpPr>
        <p:spPr>
          <a:xfrm rot="3086738">
            <a:off x="5192499" y="2331971"/>
            <a:ext cx="1052085" cy="321727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3982" y="4155666"/>
            <a:ext cx="248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Targeted </a:t>
            </a:r>
          </a:p>
          <a:p>
            <a:pPr algn="ctr"/>
            <a:r>
              <a:rPr lang="en-US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Lipidomics</a:t>
            </a:r>
            <a:endParaRPr lang="en-US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9807" y="124672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Anal. </a:t>
            </a:r>
            <a:r>
              <a:rPr lang="en-US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Bioanal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Chem.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itchFamily="18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51766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ke&#10;&#10;Description automatically generated">
            <a:extLst>
              <a:ext uri="{FF2B5EF4-FFF2-40B4-BE49-F238E27FC236}">
                <a16:creationId xmlns:a16="http://schemas.microsoft.com/office/drawing/2014/main" id="{6CDF94A2-A731-4495-B65A-38031627C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40391"/>
            <a:ext cx="3865486" cy="4389961"/>
          </a:xfrm>
          <a:prstGeom prst="rect">
            <a:avLst/>
          </a:prstGeom>
        </p:spPr>
      </p:pic>
      <p:pic>
        <p:nvPicPr>
          <p:cNvPr id="15" name="Picture 14" descr="A picture containing cake&#10;&#10;Description automatically generated">
            <a:extLst>
              <a:ext uri="{FF2B5EF4-FFF2-40B4-BE49-F238E27FC236}">
                <a16:creationId xmlns:a16="http://schemas.microsoft.com/office/drawing/2014/main" id="{8B2F543C-FBD3-4E4D-B352-F1EBF88AFE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40391"/>
            <a:ext cx="4191000" cy="43899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DDFB4D-B8B4-4D09-B18E-D448AE67C660}"/>
              </a:ext>
            </a:extLst>
          </p:cNvPr>
          <p:cNvSpPr txBox="1"/>
          <p:nvPr/>
        </p:nvSpPr>
        <p:spPr>
          <a:xfrm>
            <a:off x="2272556" y="337164"/>
            <a:ext cx="69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535E3-95FA-44AB-872F-F7DB2BB841CB}"/>
              </a:ext>
            </a:extLst>
          </p:cNvPr>
          <p:cNvSpPr txBox="1"/>
          <p:nvPr/>
        </p:nvSpPr>
        <p:spPr>
          <a:xfrm>
            <a:off x="6410192" y="316516"/>
            <a:ext cx="9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0400" y="518489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Am. Heart Assoc. 2020</a:t>
            </a:r>
          </a:p>
        </p:txBody>
      </p:sp>
    </p:spTree>
    <p:extLst>
      <p:ext uri="{BB962C8B-B14F-4D97-AF65-F5344CB8AC3E}">
        <p14:creationId xmlns:p14="http://schemas.microsoft.com/office/powerpoint/2010/main" val="332710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764E70D-AF8A-40A2-A4FB-A1CF0E7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388" y="690460"/>
            <a:ext cx="1116070" cy="1463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3EE502-3B9C-4B6B-BA42-F8812DC5D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782" y="2227000"/>
            <a:ext cx="1116069" cy="146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4EE26-294A-4C69-A1F6-A958CB86D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272" y="704955"/>
            <a:ext cx="1116069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4E93-3C04-4F34-A20E-3ECFCDDBB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55" y="699203"/>
            <a:ext cx="1116069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3AFFD-5D17-4E5F-B9C0-6AF5FD6C8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3" y="2216867"/>
            <a:ext cx="1116069" cy="1463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FE5C2-DA26-4142-8719-4392F291D8B9}"/>
              </a:ext>
            </a:extLst>
          </p:cNvPr>
          <p:cNvSpPr txBox="1"/>
          <p:nvPr/>
        </p:nvSpPr>
        <p:spPr>
          <a:xfrm>
            <a:off x="906100" y="819867"/>
            <a:ext cx="780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0.36 %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7E227-E8F0-4B0D-BCA3-C7DB231AA0C4}"/>
              </a:ext>
            </a:extLst>
          </p:cNvPr>
          <p:cNvSpPr txBox="1"/>
          <p:nvPr/>
        </p:nvSpPr>
        <p:spPr>
          <a:xfrm>
            <a:off x="875896" y="2303868"/>
            <a:ext cx="69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1.88%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8A022-CE3C-425C-970A-81A1FA2750A8}"/>
              </a:ext>
            </a:extLst>
          </p:cNvPr>
          <p:cNvSpPr txBox="1"/>
          <p:nvPr/>
        </p:nvSpPr>
        <p:spPr>
          <a:xfrm>
            <a:off x="1414447" y="3015"/>
            <a:ext cx="20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CD45</a:t>
            </a:r>
            <a:r>
              <a:rPr lang="en-US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/CD11c</a:t>
            </a:r>
            <a:r>
              <a:rPr lang="en-US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38148-1708-4BDA-9B2A-9C4CE4DF6607}"/>
              </a:ext>
            </a:extLst>
          </p:cNvPr>
          <p:cNvSpPr txBox="1"/>
          <p:nvPr/>
        </p:nvSpPr>
        <p:spPr>
          <a:xfrm>
            <a:off x="1117584" y="440566"/>
            <a:ext cx="91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F1959-7D75-4403-8A53-4158833BA9FD}"/>
              </a:ext>
            </a:extLst>
          </p:cNvPr>
          <p:cNvSpPr txBox="1"/>
          <p:nvPr/>
        </p:nvSpPr>
        <p:spPr>
          <a:xfrm>
            <a:off x="2145875" y="435966"/>
            <a:ext cx="103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Female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04B40-67C6-4DFE-BE6A-ADC25DB7E628}"/>
              </a:ext>
            </a:extLst>
          </p:cNvPr>
          <p:cNvCxnSpPr>
            <a:cxnSpLocks/>
          </p:cNvCxnSpPr>
          <p:nvPr/>
        </p:nvCxnSpPr>
        <p:spPr>
          <a:xfrm flipV="1">
            <a:off x="692384" y="727301"/>
            <a:ext cx="0" cy="30175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AF290D-EC42-418B-A1E7-4B58649B9EC5}"/>
              </a:ext>
            </a:extLst>
          </p:cNvPr>
          <p:cNvSpPr txBox="1"/>
          <p:nvPr/>
        </p:nvSpPr>
        <p:spPr>
          <a:xfrm>
            <a:off x="307303" y="418959"/>
            <a:ext cx="889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CD11c</a:t>
            </a:r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FB467-5467-44B3-A18D-051AEAD170B3}"/>
              </a:ext>
            </a:extLst>
          </p:cNvPr>
          <p:cNvSpPr txBox="1"/>
          <p:nvPr/>
        </p:nvSpPr>
        <p:spPr>
          <a:xfrm>
            <a:off x="2094034" y="826212"/>
            <a:ext cx="79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0.70%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A7323-3611-4DE4-8746-16D09CB36F56}"/>
              </a:ext>
            </a:extLst>
          </p:cNvPr>
          <p:cNvSpPr txBox="1"/>
          <p:nvPr/>
        </p:nvSpPr>
        <p:spPr>
          <a:xfrm>
            <a:off x="2022946" y="2329511"/>
            <a:ext cx="81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4.77%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253F4-3CB2-46E8-8A45-560E3DF2D25D}"/>
              </a:ext>
            </a:extLst>
          </p:cNvPr>
          <p:cNvCxnSpPr>
            <a:cxnSpLocks/>
          </p:cNvCxnSpPr>
          <p:nvPr/>
        </p:nvCxnSpPr>
        <p:spPr>
          <a:xfrm flipV="1">
            <a:off x="692384" y="3733175"/>
            <a:ext cx="246888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21D334-2136-4808-BAB6-72290623E77D}"/>
              </a:ext>
            </a:extLst>
          </p:cNvPr>
          <p:cNvSpPr txBox="1"/>
          <p:nvPr/>
        </p:nvSpPr>
        <p:spPr>
          <a:xfrm>
            <a:off x="2752068" y="3759588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CD45</a:t>
            </a:r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C206DD-3843-43B0-9F23-C1F91D7971A1}"/>
              </a:ext>
            </a:extLst>
          </p:cNvPr>
          <p:cNvSpPr txBox="1"/>
          <p:nvPr/>
        </p:nvSpPr>
        <p:spPr>
          <a:xfrm>
            <a:off x="3339409" y="418959"/>
            <a:ext cx="809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CD11c</a:t>
            </a:r>
            <a:endParaRPr lang="en-US" sz="16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BB09B-6D5A-4304-9400-FC417CC10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756" y="2227000"/>
            <a:ext cx="1093523" cy="14630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107AD3-13DB-479F-AB12-BFEE40053EAB}"/>
              </a:ext>
            </a:extLst>
          </p:cNvPr>
          <p:cNvSpPr txBox="1"/>
          <p:nvPr/>
        </p:nvSpPr>
        <p:spPr>
          <a:xfrm>
            <a:off x="-76200" y="14219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No-MI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F55355-DAC6-4FD6-A1CE-EB0F7165AE21}"/>
              </a:ext>
            </a:extLst>
          </p:cNvPr>
          <p:cNvSpPr txBox="1"/>
          <p:nvPr/>
        </p:nvSpPr>
        <p:spPr>
          <a:xfrm>
            <a:off x="-76200" y="269884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MI-d1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7CD944-C7C1-49F9-AE78-6B131BEAF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330" y="2227000"/>
            <a:ext cx="1116069" cy="14630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C11347-D7B2-4E10-8E94-BE67C53251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9732" y="2211517"/>
            <a:ext cx="1116069" cy="14630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9C164B-C2D2-4367-B414-AE97C1782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8330" y="698827"/>
            <a:ext cx="1116069" cy="1463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961ADE-E33D-4BEC-ACBD-A8F4A1BAE7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524" y="698827"/>
            <a:ext cx="1116069" cy="14630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235558E-B80C-4C63-9CE5-60A1231BEC58}"/>
              </a:ext>
            </a:extLst>
          </p:cNvPr>
          <p:cNvSpPr txBox="1"/>
          <p:nvPr/>
        </p:nvSpPr>
        <p:spPr>
          <a:xfrm>
            <a:off x="5025896" y="16140"/>
            <a:ext cx="25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CD45</a:t>
            </a:r>
            <a:r>
              <a:rPr lang="en-US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/CD11b</a:t>
            </a:r>
            <a:r>
              <a:rPr lang="en-US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/ Ly6G</a:t>
            </a:r>
            <a:r>
              <a:rPr lang="en-US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AE848D-E000-4C4D-8E82-EBA14A172F0D}"/>
              </a:ext>
            </a:extLst>
          </p:cNvPr>
          <p:cNvSpPr txBox="1"/>
          <p:nvPr/>
        </p:nvSpPr>
        <p:spPr>
          <a:xfrm>
            <a:off x="4970260" y="421829"/>
            <a:ext cx="7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Male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73A51-5BDD-4B29-B80A-41C1FED72002}"/>
              </a:ext>
            </a:extLst>
          </p:cNvPr>
          <p:cNvSpPr txBox="1"/>
          <p:nvPr/>
        </p:nvSpPr>
        <p:spPr>
          <a:xfrm>
            <a:off x="6079214" y="4073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Female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8CF775-C61B-4827-9E22-3F45B7B70859}"/>
              </a:ext>
            </a:extLst>
          </p:cNvPr>
          <p:cNvCxnSpPr>
            <a:cxnSpLocks/>
          </p:cNvCxnSpPr>
          <p:nvPr/>
        </p:nvCxnSpPr>
        <p:spPr>
          <a:xfrm flipV="1">
            <a:off x="4585292" y="3744821"/>
            <a:ext cx="246888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22170ED-809D-44CB-8AB9-28CC29DB1455}"/>
              </a:ext>
            </a:extLst>
          </p:cNvPr>
          <p:cNvSpPr txBox="1"/>
          <p:nvPr/>
        </p:nvSpPr>
        <p:spPr>
          <a:xfrm>
            <a:off x="6453391" y="3750514"/>
            <a:ext cx="90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CD11b</a:t>
            </a:r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5977B7-9DBD-43AD-9B65-CBEFB6386BA2}"/>
              </a:ext>
            </a:extLst>
          </p:cNvPr>
          <p:cNvCxnSpPr>
            <a:cxnSpLocks/>
          </p:cNvCxnSpPr>
          <p:nvPr/>
        </p:nvCxnSpPr>
        <p:spPr>
          <a:xfrm flipV="1">
            <a:off x="4598918" y="733831"/>
            <a:ext cx="0" cy="30175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FE7F38A-FE0A-43F6-95B5-9CCA26C88CA6}"/>
              </a:ext>
            </a:extLst>
          </p:cNvPr>
          <p:cNvSpPr txBox="1"/>
          <p:nvPr/>
        </p:nvSpPr>
        <p:spPr>
          <a:xfrm>
            <a:off x="4165458" y="407316"/>
            <a:ext cx="77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Ly6G</a:t>
            </a:r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6C09E7-C098-40EB-B99E-7F9C2E22D428}"/>
              </a:ext>
            </a:extLst>
          </p:cNvPr>
          <p:cNvSpPr txBox="1"/>
          <p:nvPr/>
        </p:nvSpPr>
        <p:spPr>
          <a:xfrm>
            <a:off x="4777883" y="103531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0.30%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FCAA34-6894-441C-9F99-DFABC435D926}"/>
              </a:ext>
            </a:extLst>
          </p:cNvPr>
          <p:cNvSpPr txBox="1"/>
          <p:nvPr/>
        </p:nvSpPr>
        <p:spPr>
          <a:xfrm>
            <a:off x="4749187" y="236542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4.80%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1B5408-AC93-4C9F-8B26-5A3CE47D8DDF}"/>
              </a:ext>
            </a:extLst>
          </p:cNvPr>
          <p:cNvSpPr txBox="1"/>
          <p:nvPr/>
        </p:nvSpPr>
        <p:spPr>
          <a:xfrm>
            <a:off x="5910651" y="106816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0.28%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BB1C35-2376-4A03-BB75-C56531189CE5}"/>
              </a:ext>
            </a:extLst>
          </p:cNvPr>
          <p:cNvSpPr txBox="1"/>
          <p:nvPr/>
        </p:nvSpPr>
        <p:spPr>
          <a:xfrm>
            <a:off x="6021049" y="226661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9.17%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8C2BF19-0285-4FC9-B079-C5C3CCE46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1285" y="698827"/>
            <a:ext cx="1116070" cy="14630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1A94669-5BC8-4DA6-96B2-642C82E36C55}"/>
              </a:ext>
            </a:extLst>
          </p:cNvPr>
          <p:cNvSpPr txBox="1"/>
          <p:nvPr/>
        </p:nvSpPr>
        <p:spPr>
          <a:xfrm>
            <a:off x="7344131" y="407316"/>
            <a:ext cx="68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Ly6G</a:t>
            </a:r>
            <a:endParaRPr lang="en-US" sz="16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8FC769-1E5E-413D-8CDC-0253727176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1286" y="2211517"/>
            <a:ext cx="1116069" cy="146304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5757B6E-6F43-4271-A5B5-8FE696287E8F}"/>
              </a:ext>
            </a:extLst>
          </p:cNvPr>
          <p:cNvSpPr/>
          <p:nvPr/>
        </p:nvSpPr>
        <p:spPr>
          <a:xfrm>
            <a:off x="8153400" y="464255"/>
            <a:ext cx="214745" cy="226440"/>
          </a:xfrm>
          <a:prstGeom prst="rect">
            <a:avLst/>
          </a:prstGeom>
          <a:solidFill>
            <a:srgbClr val="CAD0FF"/>
          </a:solidFill>
          <a:ln w="28575">
            <a:solidFill>
              <a:srgbClr val="454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25329B7-548A-4F48-A3CE-15ABE8D4254D}"/>
              </a:ext>
            </a:extLst>
          </p:cNvPr>
          <p:cNvSpPr/>
          <p:nvPr/>
        </p:nvSpPr>
        <p:spPr>
          <a:xfrm>
            <a:off x="8153400" y="846409"/>
            <a:ext cx="214745" cy="226440"/>
          </a:xfrm>
          <a:prstGeom prst="rect">
            <a:avLst/>
          </a:prstGeom>
          <a:solidFill>
            <a:srgbClr val="FFDAEC"/>
          </a:solidFill>
          <a:ln w="28575">
            <a:solidFill>
              <a:srgbClr val="FF4F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BBFC2B-9664-4145-8414-DE8D7751FDBE}"/>
              </a:ext>
            </a:extLst>
          </p:cNvPr>
          <p:cNvSpPr txBox="1"/>
          <p:nvPr/>
        </p:nvSpPr>
        <p:spPr>
          <a:xfrm>
            <a:off x="8472021" y="38908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95E2C-A0F3-4F5D-A6BC-A24161E9D020}"/>
              </a:ext>
            </a:extLst>
          </p:cNvPr>
          <p:cNvSpPr txBox="1"/>
          <p:nvPr/>
        </p:nvSpPr>
        <p:spPr>
          <a:xfrm>
            <a:off x="8305800" y="764656"/>
            <a:ext cx="8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Female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8619" y="3999009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Am. Heart Assoc. 2020</a:t>
            </a:r>
          </a:p>
        </p:txBody>
      </p:sp>
    </p:spTree>
    <p:extLst>
      <p:ext uri="{BB962C8B-B14F-4D97-AF65-F5344CB8AC3E}">
        <p14:creationId xmlns:p14="http://schemas.microsoft.com/office/powerpoint/2010/main" val="219792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Riya Website\Web Histology\2179 d0\2179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" y="626332"/>
            <a:ext cx="4725977" cy="52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F:\Riya Website\Web Histology\1369 d56\1369 d56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60" y="819134"/>
            <a:ext cx="436622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352800" y="5533748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Am. Heart Assoc. 2020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6131" y="348613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Chronic Heart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7936" y="348613"/>
            <a:ext cx="158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Control Heart</a:t>
            </a:r>
          </a:p>
        </p:txBody>
      </p:sp>
    </p:spTree>
    <p:extLst>
      <p:ext uri="{BB962C8B-B14F-4D97-AF65-F5344CB8AC3E}">
        <p14:creationId xmlns:p14="http://schemas.microsoft.com/office/powerpoint/2010/main" val="354641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Elbow Connector 45"/>
          <p:cNvCxnSpPr>
            <a:endCxn id="21" idx="3"/>
          </p:cNvCxnSpPr>
          <p:nvPr/>
        </p:nvCxnSpPr>
        <p:spPr>
          <a:xfrm rot="5400000">
            <a:off x="4481065" y="3294199"/>
            <a:ext cx="4925952" cy="8947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6200000" flipH="1">
            <a:off x="-318308" y="3392810"/>
            <a:ext cx="5019144" cy="996836"/>
          </a:xfrm>
          <a:prstGeom prst="bentConnector3">
            <a:avLst>
              <a:gd name="adj1" fmla="val 94718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009512" y="4775237"/>
            <a:ext cx="1657488" cy="559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012132" y="5601346"/>
            <a:ext cx="3272084" cy="1148480"/>
          </a:xfrm>
          <a:prstGeom prst="rect">
            <a:avLst/>
          </a:prstGeom>
          <a:gradFill flip="none" rotWithShape="1">
            <a:gsLst>
              <a:gs pos="34000">
                <a:srgbClr val="92D050"/>
              </a:gs>
              <a:gs pos="69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027285" y="3192753"/>
            <a:ext cx="3011315" cy="1058982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xplosion 1 9"/>
          <p:cNvSpPr/>
          <p:nvPr/>
        </p:nvSpPr>
        <p:spPr>
          <a:xfrm flipV="1">
            <a:off x="3491947" y="2279513"/>
            <a:ext cx="2431870" cy="994890"/>
          </a:xfrm>
          <a:prstGeom prst="irregularSeal1">
            <a:avLst/>
          </a:prstGeom>
          <a:gradFill flip="none" rotWithShape="1">
            <a:gsLst>
              <a:gs pos="0">
                <a:schemeClr val="accent2">
                  <a:lumMod val="98000"/>
                  <a:lumOff val="2000"/>
                </a:schemeClr>
              </a:gs>
              <a:gs pos="93000">
                <a:schemeClr val="accent3">
                  <a:lumMod val="60000"/>
                  <a:lumOff val="40000"/>
                </a:schemeClr>
              </a:gs>
              <a:gs pos="17000">
                <a:schemeClr val="accent2">
                  <a:lumMod val="72000"/>
                  <a:lumOff val="28000"/>
                </a:schemeClr>
              </a:gs>
              <a:gs pos="100000">
                <a:srgbClr val="FFEBFA"/>
              </a:gs>
            </a:gsLst>
            <a:lin ang="16200000" scaled="0"/>
            <a:tileRect/>
          </a:gra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5536633" y="1353257"/>
            <a:ext cx="2309337" cy="597192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2207170" y="1357164"/>
            <a:ext cx="1524000" cy="59719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24862" y="194255"/>
            <a:ext cx="1632456" cy="1070578"/>
          </a:xfrm>
          <a:prstGeom prst="ellipse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192461" y="277948"/>
            <a:ext cx="1755276" cy="1070578"/>
          </a:xfrm>
          <a:prstGeom prst="ellipse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52865" y="87655"/>
            <a:ext cx="3429000" cy="7543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Cardiosplenic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Cardiorenal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Network in Aging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80844" y="1274676"/>
            <a:ext cx="3262576" cy="7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Lean aging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72256" y="1278582"/>
            <a:ext cx="2685062" cy="75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Obesity, dyslipidemia, hyperglycemia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2845" y="3192753"/>
            <a:ext cx="2430754" cy="56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726632" y="4953000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44630" y="3163418"/>
            <a:ext cx="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4011686" y="3377985"/>
            <a:ext cx="499123" cy="775601"/>
          </a:xfrm>
          <a:prstGeom prst="curved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327867" y="4360033"/>
            <a:ext cx="2685063" cy="45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Resolving / non-resolving 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inflammation 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0157" y="5827356"/>
            <a:ext cx="3706525" cy="754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Cardiosplenic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Cardiorenal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Failure 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59950" y="2506642"/>
            <a:ext cx="2380637" cy="566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Myocardial infarction 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756364" y="1579178"/>
            <a:ext cx="704088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73216" y="1579178"/>
            <a:ext cx="70408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25580" y="1007269"/>
            <a:ext cx="0" cy="15073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H="1">
            <a:off x="4915056" y="3371710"/>
            <a:ext cx="457200" cy="775601"/>
          </a:xfrm>
          <a:prstGeom prst="curved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1344861" y="409902"/>
            <a:ext cx="155073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Young and Aging </a:t>
            </a:r>
          </a:p>
          <a:p>
            <a:r>
              <a:rPr lang="en-US" sz="1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omega 6 intake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450261" y="381000"/>
            <a:ext cx="155073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Young and Aging </a:t>
            </a:r>
          </a:p>
          <a:p>
            <a:r>
              <a:rPr lang="en-US" sz="1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Excessive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omega 6 intake 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961901" y="3032134"/>
            <a:ext cx="3188404" cy="145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7663" indent="-347663"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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5-, 12-, 15-LOXs</a:t>
            </a:r>
          </a:p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 D- Resolvins- RvD1 &amp; RvD5 </a:t>
            </a:r>
          </a:p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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Resolvin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RvE3</a:t>
            </a:r>
          </a:p>
          <a:p>
            <a:pPr marL="58738" indent="-58738"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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TNF-</a:t>
            </a:r>
            <a:r>
              <a:rPr lang="el-GR" sz="16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5431810" y="3150355"/>
            <a:ext cx="2625508" cy="1058982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257800" y="3002219"/>
            <a:ext cx="3212508" cy="145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7663" indent="-347663"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5-, 12-, 15-LOXs</a:t>
            </a:r>
          </a:p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  D-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Resolvins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RvD1&amp;RvD5 </a:t>
            </a:r>
          </a:p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Resolvin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RvE3</a:t>
            </a:r>
          </a:p>
          <a:p>
            <a:pPr marL="58738" indent="-58738"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TNF-</a:t>
            </a:r>
            <a:r>
              <a:rPr lang="el-GR" sz="16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86400" y="3249003"/>
            <a:ext cx="0" cy="18288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486400" y="3527574"/>
            <a:ext cx="0" cy="18288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486400" y="3773466"/>
            <a:ext cx="0" cy="18288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486400" y="3986378"/>
            <a:ext cx="0" cy="18288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flipH="1">
            <a:off x="6629400" y="5410200"/>
            <a:ext cx="464342" cy="588228"/>
          </a:xfrm>
          <a:custGeom>
            <a:avLst/>
            <a:gdLst>
              <a:gd name="connsiteX0" fmla="*/ 429490 w 987128"/>
              <a:gd name="connsiteY0" fmla="*/ 41563 h 1191491"/>
              <a:gd name="connsiteX1" fmla="*/ 360218 w 987128"/>
              <a:gd name="connsiteY1" fmla="*/ 55418 h 1191491"/>
              <a:gd name="connsiteX2" fmla="*/ 235527 w 987128"/>
              <a:gd name="connsiteY2" fmla="*/ 96982 h 1191491"/>
              <a:gd name="connsiteX3" fmla="*/ 193963 w 987128"/>
              <a:gd name="connsiteY3" fmla="*/ 124691 h 1191491"/>
              <a:gd name="connsiteX4" fmla="*/ 152400 w 987128"/>
              <a:gd name="connsiteY4" fmla="*/ 138545 h 1191491"/>
              <a:gd name="connsiteX5" fmla="*/ 124690 w 987128"/>
              <a:gd name="connsiteY5" fmla="*/ 166254 h 1191491"/>
              <a:gd name="connsiteX6" fmla="*/ 69272 w 987128"/>
              <a:gd name="connsiteY6" fmla="*/ 249382 h 1191491"/>
              <a:gd name="connsiteX7" fmla="*/ 13854 w 987128"/>
              <a:gd name="connsiteY7" fmla="*/ 374073 h 1191491"/>
              <a:gd name="connsiteX8" fmla="*/ 0 w 987128"/>
              <a:gd name="connsiteY8" fmla="*/ 415636 h 1191491"/>
              <a:gd name="connsiteX9" fmla="*/ 13854 w 987128"/>
              <a:gd name="connsiteY9" fmla="*/ 706582 h 1191491"/>
              <a:gd name="connsiteX10" fmla="*/ 41563 w 987128"/>
              <a:gd name="connsiteY10" fmla="*/ 789709 h 1191491"/>
              <a:gd name="connsiteX11" fmla="*/ 110836 w 987128"/>
              <a:gd name="connsiteY11" fmla="*/ 914400 h 1191491"/>
              <a:gd name="connsiteX12" fmla="*/ 138545 w 987128"/>
              <a:gd name="connsiteY12" fmla="*/ 955963 h 1191491"/>
              <a:gd name="connsiteX13" fmla="*/ 221672 w 987128"/>
              <a:gd name="connsiteY13" fmla="*/ 1025236 h 1191491"/>
              <a:gd name="connsiteX14" fmla="*/ 263236 w 987128"/>
              <a:gd name="connsiteY14" fmla="*/ 1052945 h 1191491"/>
              <a:gd name="connsiteX15" fmla="*/ 332509 w 987128"/>
              <a:gd name="connsiteY15" fmla="*/ 1108363 h 1191491"/>
              <a:gd name="connsiteX16" fmla="*/ 360218 w 987128"/>
              <a:gd name="connsiteY16" fmla="*/ 1136073 h 1191491"/>
              <a:gd name="connsiteX17" fmla="*/ 443345 w 987128"/>
              <a:gd name="connsiteY17" fmla="*/ 1163782 h 1191491"/>
              <a:gd name="connsiteX18" fmla="*/ 609600 w 987128"/>
              <a:gd name="connsiteY18" fmla="*/ 1191491 h 1191491"/>
              <a:gd name="connsiteX19" fmla="*/ 775854 w 987128"/>
              <a:gd name="connsiteY19" fmla="*/ 1177636 h 1191491"/>
              <a:gd name="connsiteX20" fmla="*/ 817418 w 987128"/>
              <a:gd name="connsiteY20" fmla="*/ 1163782 h 1191491"/>
              <a:gd name="connsiteX21" fmla="*/ 914400 w 987128"/>
              <a:gd name="connsiteY21" fmla="*/ 1080654 h 1191491"/>
              <a:gd name="connsiteX22" fmla="*/ 955963 w 987128"/>
              <a:gd name="connsiteY22" fmla="*/ 1052945 h 1191491"/>
              <a:gd name="connsiteX23" fmla="*/ 983672 w 987128"/>
              <a:gd name="connsiteY23" fmla="*/ 969818 h 1191491"/>
              <a:gd name="connsiteX24" fmla="*/ 942109 w 987128"/>
              <a:gd name="connsiteY24" fmla="*/ 845127 h 1191491"/>
              <a:gd name="connsiteX25" fmla="*/ 900545 w 987128"/>
              <a:gd name="connsiteY25" fmla="*/ 803563 h 1191491"/>
              <a:gd name="connsiteX26" fmla="*/ 872836 w 987128"/>
              <a:gd name="connsiteY26" fmla="*/ 762000 h 1191491"/>
              <a:gd name="connsiteX27" fmla="*/ 831272 w 987128"/>
              <a:gd name="connsiteY27" fmla="*/ 734291 h 1191491"/>
              <a:gd name="connsiteX28" fmla="*/ 789709 w 987128"/>
              <a:gd name="connsiteY28" fmla="*/ 692727 h 1191491"/>
              <a:gd name="connsiteX29" fmla="*/ 706581 w 987128"/>
              <a:gd name="connsiteY29" fmla="*/ 665018 h 1191491"/>
              <a:gd name="connsiteX30" fmla="*/ 665018 w 987128"/>
              <a:gd name="connsiteY30" fmla="*/ 651163 h 1191491"/>
              <a:gd name="connsiteX31" fmla="*/ 623454 w 987128"/>
              <a:gd name="connsiteY31" fmla="*/ 623454 h 1191491"/>
              <a:gd name="connsiteX32" fmla="*/ 595745 w 987128"/>
              <a:gd name="connsiteY32" fmla="*/ 540327 h 1191491"/>
              <a:gd name="connsiteX33" fmla="*/ 581890 w 987128"/>
              <a:gd name="connsiteY33" fmla="*/ 498763 h 1191491"/>
              <a:gd name="connsiteX34" fmla="*/ 678872 w 987128"/>
              <a:gd name="connsiteY34" fmla="*/ 332509 h 1191491"/>
              <a:gd name="connsiteX35" fmla="*/ 720436 w 987128"/>
              <a:gd name="connsiteY35" fmla="*/ 304800 h 1191491"/>
              <a:gd name="connsiteX36" fmla="*/ 762000 w 987128"/>
              <a:gd name="connsiteY36" fmla="*/ 277091 h 1191491"/>
              <a:gd name="connsiteX37" fmla="*/ 762000 w 987128"/>
              <a:gd name="connsiteY37" fmla="*/ 124691 h 1191491"/>
              <a:gd name="connsiteX38" fmla="*/ 734290 w 987128"/>
              <a:gd name="connsiteY38" fmla="*/ 96982 h 1191491"/>
              <a:gd name="connsiteX39" fmla="*/ 706581 w 987128"/>
              <a:gd name="connsiteY39" fmla="*/ 55418 h 1191491"/>
              <a:gd name="connsiteX40" fmla="*/ 665018 w 987128"/>
              <a:gd name="connsiteY40" fmla="*/ 27709 h 1191491"/>
              <a:gd name="connsiteX41" fmla="*/ 581890 w 987128"/>
              <a:gd name="connsiteY41" fmla="*/ 0 h 1191491"/>
              <a:gd name="connsiteX42" fmla="*/ 346363 w 987128"/>
              <a:gd name="connsiteY42" fmla="*/ 27709 h 1191491"/>
              <a:gd name="connsiteX43" fmla="*/ 318654 w 987128"/>
              <a:gd name="connsiteY43" fmla="*/ 41563 h 11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87128" h="1191491">
                <a:moveTo>
                  <a:pt x="429490" y="41563"/>
                </a:moveTo>
                <a:cubicBezTo>
                  <a:pt x="406399" y="46181"/>
                  <a:pt x="382936" y="49222"/>
                  <a:pt x="360218" y="55418"/>
                </a:cubicBezTo>
                <a:cubicBezTo>
                  <a:pt x="360186" y="55427"/>
                  <a:pt x="256325" y="90049"/>
                  <a:pt x="235527" y="96982"/>
                </a:cubicBezTo>
                <a:cubicBezTo>
                  <a:pt x="219730" y="102248"/>
                  <a:pt x="208856" y="117244"/>
                  <a:pt x="193963" y="124691"/>
                </a:cubicBezTo>
                <a:cubicBezTo>
                  <a:pt x="180901" y="131222"/>
                  <a:pt x="166254" y="133927"/>
                  <a:pt x="152400" y="138545"/>
                </a:cubicBezTo>
                <a:cubicBezTo>
                  <a:pt x="143163" y="147781"/>
                  <a:pt x="132527" y="155804"/>
                  <a:pt x="124690" y="166254"/>
                </a:cubicBezTo>
                <a:cubicBezTo>
                  <a:pt x="104709" y="192896"/>
                  <a:pt x="69272" y="249382"/>
                  <a:pt x="69272" y="249382"/>
                </a:cubicBezTo>
                <a:cubicBezTo>
                  <a:pt x="36297" y="348306"/>
                  <a:pt x="57764" y="308207"/>
                  <a:pt x="13854" y="374073"/>
                </a:cubicBezTo>
                <a:cubicBezTo>
                  <a:pt x="9236" y="387927"/>
                  <a:pt x="0" y="401032"/>
                  <a:pt x="0" y="415636"/>
                </a:cubicBezTo>
                <a:cubicBezTo>
                  <a:pt x="0" y="512728"/>
                  <a:pt x="3132" y="610084"/>
                  <a:pt x="13854" y="706582"/>
                </a:cubicBezTo>
                <a:cubicBezTo>
                  <a:pt x="17079" y="735611"/>
                  <a:pt x="32327" y="762000"/>
                  <a:pt x="41563" y="789709"/>
                </a:cubicBezTo>
                <a:cubicBezTo>
                  <a:pt x="65948" y="862865"/>
                  <a:pt x="47319" y="819125"/>
                  <a:pt x="110836" y="914400"/>
                </a:cubicBezTo>
                <a:cubicBezTo>
                  <a:pt x="120072" y="928254"/>
                  <a:pt x="124691" y="946727"/>
                  <a:pt x="138545" y="955963"/>
                </a:cubicBezTo>
                <a:cubicBezTo>
                  <a:pt x="241748" y="1024767"/>
                  <a:pt x="114988" y="936334"/>
                  <a:pt x="221672" y="1025236"/>
                </a:cubicBezTo>
                <a:cubicBezTo>
                  <a:pt x="234464" y="1035896"/>
                  <a:pt x="249381" y="1043709"/>
                  <a:pt x="263236" y="1052945"/>
                </a:cubicBezTo>
                <a:cubicBezTo>
                  <a:pt x="318425" y="1135730"/>
                  <a:pt x="258152" y="1063748"/>
                  <a:pt x="332509" y="1108363"/>
                </a:cubicBezTo>
                <a:cubicBezTo>
                  <a:pt x="343710" y="1115084"/>
                  <a:pt x="348535" y="1130231"/>
                  <a:pt x="360218" y="1136073"/>
                </a:cubicBezTo>
                <a:cubicBezTo>
                  <a:pt x="386342" y="1149135"/>
                  <a:pt x="415636" y="1154546"/>
                  <a:pt x="443345" y="1163782"/>
                </a:cubicBezTo>
                <a:cubicBezTo>
                  <a:pt x="496645" y="1181549"/>
                  <a:pt x="609600" y="1191491"/>
                  <a:pt x="609600" y="1191491"/>
                </a:cubicBezTo>
                <a:cubicBezTo>
                  <a:pt x="665018" y="1186873"/>
                  <a:pt x="720732" y="1184986"/>
                  <a:pt x="775854" y="1177636"/>
                </a:cubicBezTo>
                <a:cubicBezTo>
                  <a:pt x="790330" y="1175706"/>
                  <a:pt x="804356" y="1170313"/>
                  <a:pt x="817418" y="1163782"/>
                </a:cubicBezTo>
                <a:cubicBezTo>
                  <a:pt x="859617" y="1142683"/>
                  <a:pt x="880315" y="1114739"/>
                  <a:pt x="914400" y="1080654"/>
                </a:cubicBezTo>
                <a:cubicBezTo>
                  <a:pt x="926174" y="1068880"/>
                  <a:pt x="942109" y="1062181"/>
                  <a:pt x="955963" y="1052945"/>
                </a:cubicBezTo>
                <a:lnTo>
                  <a:pt x="983672" y="969818"/>
                </a:lnTo>
                <a:cubicBezTo>
                  <a:pt x="997417" y="928582"/>
                  <a:pt x="967418" y="875498"/>
                  <a:pt x="942109" y="845127"/>
                </a:cubicBezTo>
                <a:cubicBezTo>
                  <a:pt x="929566" y="830075"/>
                  <a:pt x="913088" y="818615"/>
                  <a:pt x="900545" y="803563"/>
                </a:cubicBezTo>
                <a:cubicBezTo>
                  <a:pt x="889885" y="790771"/>
                  <a:pt x="884610" y="773774"/>
                  <a:pt x="872836" y="762000"/>
                </a:cubicBezTo>
                <a:cubicBezTo>
                  <a:pt x="861062" y="750226"/>
                  <a:pt x="844064" y="744951"/>
                  <a:pt x="831272" y="734291"/>
                </a:cubicBezTo>
                <a:cubicBezTo>
                  <a:pt x="816220" y="721748"/>
                  <a:pt x="806837" y="702242"/>
                  <a:pt x="789709" y="692727"/>
                </a:cubicBezTo>
                <a:cubicBezTo>
                  <a:pt x="764176" y="678542"/>
                  <a:pt x="734290" y="674255"/>
                  <a:pt x="706581" y="665018"/>
                </a:cubicBezTo>
                <a:lnTo>
                  <a:pt x="665018" y="651163"/>
                </a:lnTo>
                <a:cubicBezTo>
                  <a:pt x="649221" y="645897"/>
                  <a:pt x="637309" y="632690"/>
                  <a:pt x="623454" y="623454"/>
                </a:cubicBezTo>
                <a:lnTo>
                  <a:pt x="595745" y="540327"/>
                </a:lnTo>
                <a:lnTo>
                  <a:pt x="581890" y="498763"/>
                </a:lnTo>
                <a:cubicBezTo>
                  <a:pt x="599876" y="354882"/>
                  <a:pt x="564765" y="408580"/>
                  <a:pt x="678872" y="332509"/>
                </a:cubicBezTo>
                <a:lnTo>
                  <a:pt x="720436" y="304800"/>
                </a:lnTo>
                <a:lnTo>
                  <a:pt x="762000" y="277091"/>
                </a:lnTo>
                <a:cubicBezTo>
                  <a:pt x="783100" y="213789"/>
                  <a:pt x="789209" y="215386"/>
                  <a:pt x="762000" y="124691"/>
                </a:cubicBezTo>
                <a:cubicBezTo>
                  <a:pt x="758247" y="112180"/>
                  <a:pt x="742450" y="107182"/>
                  <a:pt x="734290" y="96982"/>
                </a:cubicBezTo>
                <a:cubicBezTo>
                  <a:pt x="723888" y="83980"/>
                  <a:pt x="718355" y="67192"/>
                  <a:pt x="706581" y="55418"/>
                </a:cubicBezTo>
                <a:cubicBezTo>
                  <a:pt x="694807" y="43644"/>
                  <a:pt x="680234" y="34472"/>
                  <a:pt x="665018" y="27709"/>
                </a:cubicBezTo>
                <a:cubicBezTo>
                  <a:pt x="638327" y="15846"/>
                  <a:pt x="581890" y="0"/>
                  <a:pt x="581890" y="0"/>
                </a:cubicBezTo>
                <a:cubicBezTo>
                  <a:pt x="466152" y="8267"/>
                  <a:pt x="428513" y="-5151"/>
                  <a:pt x="346363" y="27709"/>
                </a:cubicBezTo>
                <a:cubicBezTo>
                  <a:pt x="336775" y="31544"/>
                  <a:pt x="327890" y="36945"/>
                  <a:pt x="318654" y="41563"/>
                </a:cubicBezTo>
              </a:path>
            </a:pathLst>
          </a:custGeom>
          <a:solidFill>
            <a:srgbClr val="C00000"/>
          </a:solidFill>
          <a:ln w="25400"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r="4080000" sx="109000" sy="109000" algn="r" rotWithShape="0">
              <a:srgbClr val="FFC000"/>
            </a:outerShdw>
            <a:reflection blurRad="6350" stA="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86603" y="5533242"/>
            <a:ext cx="627997" cy="588228"/>
          </a:xfrm>
          <a:custGeom>
            <a:avLst/>
            <a:gdLst>
              <a:gd name="connsiteX0" fmla="*/ 429490 w 987128"/>
              <a:gd name="connsiteY0" fmla="*/ 41563 h 1191491"/>
              <a:gd name="connsiteX1" fmla="*/ 360218 w 987128"/>
              <a:gd name="connsiteY1" fmla="*/ 55418 h 1191491"/>
              <a:gd name="connsiteX2" fmla="*/ 235527 w 987128"/>
              <a:gd name="connsiteY2" fmla="*/ 96982 h 1191491"/>
              <a:gd name="connsiteX3" fmla="*/ 193963 w 987128"/>
              <a:gd name="connsiteY3" fmla="*/ 124691 h 1191491"/>
              <a:gd name="connsiteX4" fmla="*/ 152400 w 987128"/>
              <a:gd name="connsiteY4" fmla="*/ 138545 h 1191491"/>
              <a:gd name="connsiteX5" fmla="*/ 124690 w 987128"/>
              <a:gd name="connsiteY5" fmla="*/ 166254 h 1191491"/>
              <a:gd name="connsiteX6" fmla="*/ 69272 w 987128"/>
              <a:gd name="connsiteY6" fmla="*/ 249382 h 1191491"/>
              <a:gd name="connsiteX7" fmla="*/ 13854 w 987128"/>
              <a:gd name="connsiteY7" fmla="*/ 374073 h 1191491"/>
              <a:gd name="connsiteX8" fmla="*/ 0 w 987128"/>
              <a:gd name="connsiteY8" fmla="*/ 415636 h 1191491"/>
              <a:gd name="connsiteX9" fmla="*/ 13854 w 987128"/>
              <a:gd name="connsiteY9" fmla="*/ 706582 h 1191491"/>
              <a:gd name="connsiteX10" fmla="*/ 41563 w 987128"/>
              <a:gd name="connsiteY10" fmla="*/ 789709 h 1191491"/>
              <a:gd name="connsiteX11" fmla="*/ 110836 w 987128"/>
              <a:gd name="connsiteY11" fmla="*/ 914400 h 1191491"/>
              <a:gd name="connsiteX12" fmla="*/ 138545 w 987128"/>
              <a:gd name="connsiteY12" fmla="*/ 955963 h 1191491"/>
              <a:gd name="connsiteX13" fmla="*/ 221672 w 987128"/>
              <a:gd name="connsiteY13" fmla="*/ 1025236 h 1191491"/>
              <a:gd name="connsiteX14" fmla="*/ 263236 w 987128"/>
              <a:gd name="connsiteY14" fmla="*/ 1052945 h 1191491"/>
              <a:gd name="connsiteX15" fmla="*/ 332509 w 987128"/>
              <a:gd name="connsiteY15" fmla="*/ 1108363 h 1191491"/>
              <a:gd name="connsiteX16" fmla="*/ 360218 w 987128"/>
              <a:gd name="connsiteY16" fmla="*/ 1136073 h 1191491"/>
              <a:gd name="connsiteX17" fmla="*/ 443345 w 987128"/>
              <a:gd name="connsiteY17" fmla="*/ 1163782 h 1191491"/>
              <a:gd name="connsiteX18" fmla="*/ 609600 w 987128"/>
              <a:gd name="connsiteY18" fmla="*/ 1191491 h 1191491"/>
              <a:gd name="connsiteX19" fmla="*/ 775854 w 987128"/>
              <a:gd name="connsiteY19" fmla="*/ 1177636 h 1191491"/>
              <a:gd name="connsiteX20" fmla="*/ 817418 w 987128"/>
              <a:gd name="connsiteY20" fmla="*/ 1163782 h 1191491"/>
              <a:gd name="connsiteX21" fmla="*/ 914400 w 987128"/>
              <a:gd name="connsiteY21" fmla="*/ 1080654 h 1191491"/>
              <a:gd name="connsiteX22" fmla="*/ 955963 w 987128"/>
              <a:gd name="connsiteY22" fmla="*/ 1052945 h 1191491"/>
              <a:gd name="connsiteX23" fmla="*/ 983672 w 987128"/>
              <a:gd name="connsiteY23" fmla="*/ 969818 h 1191491"/>
              <a:gd name="connsiteX24" fmla="*/ 942109 w 987128"/>
              <a:gd name="connsiteY24" fmla="*/ 845127 h 1191491"/>
              <a:gd name="connsiteX25" fmla="*/ 900545 w 987128"/>
              <a:gd name="connsiteY25" fmla="*/ 803563 h 1191491"/>
              <a:gd name="connsiteX26" fmla="*/ 872836 w 987128"/>
              <a:gd name="connsiteY26" fmla="*/ 762000 h 1191491"/>
              <a:gd name="connsiteX27" fmla="*/ 831272 w 987128"/>
              <a:gd name="connsiteY27" fmla="*/ 734291 h 1191491"/>
              <a:gd name="connsiteX28" fmla="*/ 789709 w 987128"/>
              <a:gd name="connsiteY28" fmla="*/ 692727 h 1191491"/>
              <a:gd name="connsiteX29" fmla="*/ 706581 w 987128"/>
              <a:gd name="connsiteY29" fmla="*/ 665018 h 1191491"/>
              <a:gd name="connsiteX30" fmla="*/ 665018 w 987128"/>
              <a:gd name="connsiteY30" fmla="*/ 651163 h 1191491"/>
              <a:gd name="connsiteX31" fmla="*/ 623454 w 987128"/>
              <a:gd name="connsiteY31" fmla="*/ 623454 h 1191491"/>
              <a:gd name="connsiteX32" fmla="*/ 595745 w 987128"/>
              <a:gd name="connsiteY32" fmla="*/ 540327 h 1191491"/>
              <a:gd name="connsiteX33" fmla="*/ 581890 w 987128"/>
              <a:gd name="connsiteY33" fmla="*/ 498763 h 1191491"/>
              <a:gd name="connsiteX34" fmla="*/ 678872 w 987128"/>
              <a:gd name="connsiteY34" fmla="*/ 332509 h 1191491"/>
              <a:gd name="connsiteX35" fmla="*/ 720436 w 987128"/>
              <a:gd name="connsiteY35" fmla="*/ 304800 h 1191491"/>
              <a:gd name="connsiteX36" fmla="*/ 762000 w 987128"/>
              <a:gd name="connsiteY36" fmla="*/ 277091 h 1191491"/>
              <a:gd name="connsiteX37" fmla="*/ 762000 w 987128"/>
              <a:gd name="connsiteY37" fmla="*/ 124691 h 1191491"/>
              <a:gd name="connsiteX38" fmla="*/ 734290 w 987128"/>
              <a:gd name="connsiteY38" fmla="*/ 96982 h 1191491"/>
              <a:gd name="connsiteX39" fmla="*/ 706581 w 987128"/>
              <a:gd name="connsiteY39" fmla="*/ 55418 h 1191491"/>
              <a:gd name="connsiteX40" fmla="*/ 665018 w 987128"/>
              <a:gd name="connsiteY40" fmla="*/ 27709 h 1191491"/>
              <a:gd name="connsiteX41" fmla="*/ 581890 w 987128"/>
              <a:gd name="connsiteY41" fmla="*/ 0 h 1191491"/>
              <a:gd name="connsiteX42" fmla="*/ 346363 w 987128"/>
              <a:gd name="connsiteY42" fmla="*/ 27709 h 1191491"/>
              <a:gd name="connsiteX43" fmla="*/ 318654 w 987128"/>
              <a:gd name="connsiteY43" fmla="*/ 41563 h 11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87128" h="1191491">
                <a:moveTo>
                  <a:pt x="429490" y="41563"/>
                </a:moveTo>
                <a:cubicBezTo>
                  <a:pt x="406399" y="46181"/>
                  <a:pt x="382936" y="49222"/>
                  <a:pt x="360218" y="55418"/>
                </a:cubicBezTo>
                <a:cubicBezTo>
                  <a:pt x="360186" y="55427"/>
                  <a:pt x="256325" y="90049"/>
                  <a:pt x="235527" y="96982"/>
                </a:cubicBezTo>
                <a:cubicBezTo>
                  <a:pt x="219730" y="102248"/>
                  <a:pt x="208856" y="117244"/>
                  <a:pt x="193963" y="124691"/>
                </a:cubicBezTo>
                <a:cubicBezTo>
                  <a:pt x="180901" y="131222"/>
                  <a:pt x="166254" y="133927"/>
                  <a:pt x="152400" y="138545"/>
                </a:cubicBezTo>
                <a:cubicBezTo>
                  <a:pt x="143163" y="147781"/>
                  <a:pt x="132527" y="155804"/>
                  <a:pt x="124690" y="166254"/>
                </a:cubicBezTo>
                <a:cubicBezTo>
                  <a:pt x="104709" y="192896"/>
                  <a:pt x="69272" y="249382"/>
                  <a:pt x="69272" y="249382"/>
                </a:cubicBezTo>
                <a:cubicBezTo>
                  <a:pt x="36297" y="348306"/>
                  <a:pt x="57764" y="308207"/>
                  <a:pt x="13854" y="374073"/>
                </a:cubicBezTo>
                <a:cubicBezTo>
                  <a:pt x="9236" y="387927"/>
                  <a:pt x="0" y="401032"/>
                  <a:pt x="0" y="415636"/>
                </a:cubicBezTo>
                <a:cubicBezTo>
                  <a:pt x="0" y="512728"/>
                  <a:pt x="3132" y="610084"/>
                  <a:pt x="13854" y="706582"/>
                </a:cubicBezTo>
                <a:cubicBezTo>
                  <a:pt x="17079" y="735611"/>
                  <a:pt x="32327" y="762000"/>
                  <a:pt x="41563" y="789709"/>
                </a:cubicBezTo>
                <a:cubicBezTo>
                  <a:pt x="65948" y="862865"/>
                  <a:pt x="47319" y="819125"/>
                  <a:pt x="110836" y="914400"/>
                </a:cubicBezTo>
                <a:cubicBezTo>
                  <a:pt x="120072" y="928254"/>
                  <a:pt x="124691" y="946727"/>
                  <a:pt x="138545" y="955963"/>
                </a:cubicBezTo>
                <a:cubicBezTo>
                  <a:pt x="241748" y="1024767"/>
                  <a:pt x="114988" y="936334"/>
                  <a:pt x="221672" y="1025236"/>
                </a:cubicBezTo>
                <a:cubicBezTo>
                  <a:pt x="234464" y="1035896"/>
                  <a:pt x="249381" y="1043709"/>
                  <a:pt x="263236" y="1052945"/>
                </a:cubicBezTo>
                <a:cubicBezTo>
                  <a:pt x="318425" y="1135730"/>
                  <a:pt x="258152" y="1063748"/>
                  <a:pt x="332509" y="1108363"/>
                </a:cubicBezTo>
                <a:cubicBezTo>
                  <a:pt x="343710" y="1115084"/>
                  <a:pt x="348535" y="1130231"/>
                  <a:pt x="360218" y="1136073"/>
                </a:cubicBezTo>
                <a:cubicBezTo>
                  <a:pt x="386342" y="1149135"/>
                  <a:pt x="415636" y="1154546"/>
                  <a:pt x="443345" y="1163782"/>
                </a:cubicBezTo>
                <a:cubicBezTo>
                  <a:pt x="496645" y="1181549"/>
                  <a:pt x="609600" y="1191491"/>
                  <a:pt x="609600" y="1191491"/>
                </a:cubicBezTo>
                <a:cubicBezTo>
                  <a:pt x="665018" y="1186873"/>
                  <a:pt x="720732" y="1184986"/>
                  <a:pt x="775854" y="1177636"/>
                </a:cubicBezTo>
                <a:cubicBezTo>
                  <a:pt x="790330" y="1175706"/>
                  <a:pt x="804356" y="1170313"/>
                  <a:pt x="817418" y="1163782"/>
                </a:cubicBezTo>
                <a:cubicBezTo>
                  <a:pt x="859617" y="1142683"/>
                  <a:pt x="880315" y="1114739"/>
                  <a:pt x="914400" y="1080654"/>
                </a:cubicBezTo>
                <a:cubicBezTo>
                  <a:pt x="926174" y="1068880"/>
                  <a:pt x="942109" y="1062181"/>
                  <a:pt x="955963" y="1052945"/>
                </a:cubicBezTo>
                <a:lnTo>
                  <a:pt x="983672" y="969818"/>
                </a:lnTo>
                <a:cubicBezTo>
                  <a:pt x="997417" y="928582"/>
                  <a:pt x="967418" y="875498"/>
                  <a:pt x="942109" y="845127"/>
                </a:cubicBezTo>
                <a:cubicBezTo>
                  <a:pt x="929566" y="830075"/>
                  <a:pt x="913088" y="818615"/>
                  <a:pt x="900545" y="803563"/>
                </a:cubicBezTo>
                <a:cubicBezTo>
                  <a:pt x="889885" y="790771"/>
                  <a:pt x="884610" y="773774"/>
                  <a:pt x="872836" y="762000"/>
                </a:cubicBezTo>
                <a:cubicBezTo>
                  <a:pt x="861062" y="750226"/>
                  <a:pt x="844064" y="744951"/>
                  <a:pt x="831272" y="734291"/>
                </a:cubicBezTo>
                <a:cubicBezTo>
                  <a:pt x="816220" y="721748"/>
                  <a:pt x="806837" y="702242"/>
                  <a:pt x="789709" y="692727"/>
                </a:cubicBezTo>
                <a:cubicBezTo>
                  <a:pt x="764176" y="678542"/>
                  <a:pt x="734290" y="674255"/>
                  <a:pt x="706581" y="665018"/>
                </a:cubicBezTo>
                <a:lnTo>
                  <a:pt x="665018" y="651163"/>
                </a:lnTo>
                <a:cubicBezTo>
                  <a:pt x="649221" y="645897"/>
                  <a:pt x="637309" y="632690"/>
                  <a:pt x="623454" y="623454"/>
                </a:cubicBezTo>
                <a:lnTo>
                  <a:pt x="595745" y="540327"/>
                </a:lnTo>
                <a:lnTo>
                  <a:pt x="581890" y="498763"/>
                </a:lnTo>
                <a:cubicBezTo>
                  <a:pt x="599876" y="354882"/>
                  <a:pt x="564765" y="408580"/>
                  <a:pt x="678872" y="332509"/>
                </a:cubicBezTo>
                <a:lnTo>
                  <a:pt x="720436" y="304800"/>
                </a:lnTo>
                <a:lnTo>
                  <a:pt x="762000" y="277091"/>
                </a:lnTo>
                <a:cubicBezTo>
                  <a:pt x="783100" y="213789"/>
                  <a:pt x="789209" y="215386"/>
                  <a:pt x="762000" y="124691"/>
                </a:cubicBezTo>
                <a:cubicBezTo>
                  <a:pt x="758247" y="112180"/>
                  <a:pt x="742450" y="107182"/>
                  <a:pt x="734290" y="96982"/>
                </a:cubicBezTo>
                <a:cubicBezTo>
                  <a:pt x="723888" y="83980"/>
                  <a:pt x="718355" y="67192"/>
                  <a:pt x="706581" y="55418"/>
                </a:cubicBezTo>
                <a:cubicBezTo>
                  <a:pt x="694807" y="43644"/>
                  <a:pt x="680234" y="34472"/>
                  <a:pt x="665018" y="27709"/>
                </a:cubicBezTo>
                <a:cubicBezTo>
                  <a:pt x="638327" y="15846"/>
                  <a:pt x="581890" y="0"/>
                  <a:pt x="581890" y="0"/>
                </a:cubicBezTo>
                <a:cubicBezTo>
                  <a:pt x="466152" y="8267"/>
                  <a:pt x="428513" y="-5151"/>
                  <a:pt x="346363" y="27709"/>
                </a:cubicBezTo>
                <a:cubicBezTo>
                  <a:pt x="336775" y="31544"/>
                  <a:pt x="327890" y="36945"/>
                  <a:pt x="318654" y="41563"/>
                </a:cubicBezTo>
              </a:path>
            </a:pathLst>
          </a:custGeom>
          <a:solidFill>
            <a:srgbClr val="C00000"/>
          </a:solidFill>
          <a:ln w="25400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reflection blurRad="6350" stA="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3"/>
          <p:cNvGrpSpPr>
            <a:grpSpLocks/>
          </p:cNvGrpSpPr>
          <p:nvPr/>
        </p:nvGrpSpPr>
        <p:grpSpPr bwMode="auto">
          <a:xfrm>
            <a:off x="5955367" y="4342357"/>
            <a:ext cx="676656" cy="768096"/>
            <a:chOff x="2990" y="989"/>
            <a:chExt cx="2376" cy="2378"/>
          </a:xfrm>
        </p:grpSpPr>
        <p:sp>
          <p:nvSpPr>
            <p:cNvPr id="173" name="Freeform 4"/>
            <p:cNvSpPr>
              <a:spLocks/>
            </p:cNvSpPr>
            <p:nvPr/>
          </p:nvSpPr>
          <p:spPr bwMode="auto">
            <a:xfrm>
              <a:off x="4083" y="3232"/>
              <a:ext cx="315" cy="115"/>
            </a:xfrm>
            <a:custGeom>
              <a:avLst/>
              <a:gdLst>
                <a:gd name="T0" fmla="*/ 103 w 126"/>
                <a:gd name="T1" fmla="*/ 25 h 46"/>
                <a:gd name="T2" fmla="*/ 3 w 126"/>
                <a:gd name="T3" fmla="*/ 0 h 46"/>
                <a:gd name="T4" fmla="*/ 3 w 126"/>
                <a:gd name="T5" fmla="*/ 78 h 46"/>
                <a:gd name="T6" fmla="*/ 3 w 126"/>
                <a:gd name="T7" fmla="*/ 88 h 46"/>
                <a:gd name="T8" fmla="*/ 158 w 126"/>
                <a:gd name="T9" fmla="*/ 115 h 46"/>
                <a:gd name="T10" fmla="*/ 310 w 126"/>
                <a:gd name="T11" fmla="*/ 90 h 46"/>
                <a:gd name="T12" fmla="*/ 315 w 126"/>
                <a:gd name="T13" fmla="*/ 83 h 46"/>
                <a:gd name="T14" fmla="*/ 315 w 126"/>
                <a:gd name="T15" fmla="*/ 55 h 46"/>
                <a:gd name="T16" fmla="*/ 103 w 126"/>
                <a:gd name="T17" fmla="*/ 25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6" h="46">
                  <a:moveTo>
                    <a:pt x="41" y="10"/>
                  </a:moveTo>
                  <a:cubicBezTo>
                    <a:pt x="27" y="7"/>
                    <a:pt x="14" y="3"/>
                    <a:pt x="1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6" y="41"/>
                    <a:pt x="32" y="46"/>
                    <a:pt x="63" y="46"/>
                  </a:cubicBezTo>
                  <a:cubicBezTo>
                    <a:pt x="92" y="46"/>
                    <a:pt x="116" y="42"/>
                    <a:pt x="124" y="36"/>
                  </a:cubicBezTo>
                  <a:cubicBezTo>
                    <a:pt x="125" y="35"/>
                    <a:pt x="126" y="33"/>
                    <a:pt x="126" y="33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01" y="21"/>
                    <a:pt x="74" y="17"/>
                    <a:pt x="41" y="1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4" name="Freeform 5"/>
            <p:cNvSpPr>
              <a:spLocks/>
            </p:cNvSpPr>
            <p:nvPr/>
          </p:nvSpPr>
          <p:spPr bwMode="auto">
            <a:xfrm>
              <a:off x="4155" y="3257"/>
              <a:ext cx="243" cy="80"/>
            </a:xfrm>
            <a:custGeom>
              <a:avLst/>
              <a:gdLst>
                <a:gd name="T0" fmla="*/ 15 w 97"/>
                <a:gd name="T1" fmla="*/ 8 h 32"/>
                <a:gd name="T2" fmla="*/ 80 w 97"/>
                <a:gd name="T3" fmla="*/ 48 h 32"/>
                <a:gd name="T4" fmla="*/ 103 w 97"/>
                <a:gd name="T5" fmla="*/ 70 h 32"/>
                <a:gd name="T6" fmla="*/ 138 w 97"/>
                <a:gd name="T7" fmla="*/ 70 h 32"/>
                <a:gd name="T8" fmla="*/ 240 w 97"/>
                <a:gd name="T9" fmla="*/ 38 h 32"/>
                <a:gd name="T10" fmla="*/ 135 w 97"/>
                <a:gd name="T11" fmla="*/ 25 h 32"/>
                <a:gd name="T12" fmla="*/ 0 w 97"/>
                <a:gd name="T13" fmla="*/ 3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32">
                  <a:moveTo>
                    <a:pt x="6" y="3"/>
                  </a:moveTo>
                  <a:cubicBezTo>
                    <a:pt x="16" y="6"/>
                    <a:pt x="26" y="12"/>
                    <a:pt x="32" y="19"/>
                  </a:cubicBezTo>
                  <a:cubicBezTo>
                    <a:pt x="35" y="22"/>
                    <a:pt x="37" y="26"/>
                    <a:pt x="41" y="28"/>
                  </a:cubicBezTo>
                  <a:cubicBezTo>
                    <a:pt x="43" y="29"/>
                    <a:pt x="52" y="28"/>
                    <a:pt x="55" y="28"/>
                  </a:cubicBezTo>
                  <a:cubicBezTo>
                    <a:pt x="66" y="28"/>
                    <a:pt x="97" y="32"/>
                    <a:pt x="96" y="15"/>
                  </a:cubicBezTo>
                  <a:cubicBezTo>
                    <a:pt x="82" y="15"/>
                    <a:pt x="68" y="12"/>
                    <a:pt x="54" y="10"/>
                  </a:cubicBezTo>
                  <a:cubicBezTo>
                    <a:pt x="37" y="7"/>
                    <a:pt x="17" y="0"/>
                    <a:pt x="0" y="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5" name="Freeform 6"/>
            <p:cNvSpPr>
              <a:spLocks/>
            </p:cNvSpPr>
            <p:nvPr/>
          </p:nvSpPr>
          <p:spPr bwMode="auto">
            <a:xfrm>
              <a:off x="4083" y="3232"/>
              <a:ext cx="315" cy="115"/>
            </a:xfrm>
            <a:custGeom>
              <a:avLst/>
              <a:gdLst>
                <a:gd name="T0" fmla="*/ 103 w 126"/>
                <a:gd name="T1" fmla="*/ 25 h 46"/>
                <a:gd name="T2" fmla="*/ 3 w 126"/>
                <a:gd name="T3" fmla="*/ 0 h 46"/>
                <a:gd name="T4" fmla="*/ 3 w 126"/>
                <a:gd name="T5" fmla="*/ 78 h 46"/>
                <a:gd name="T6" fmla="*/ 3 w 126"/>
                <a:gd name="T7" fmla="*/ 88 h 46"/>
                <a:gd name="T8" fmla="*/ 158 w 126"/>
                <a:gd name="T9" fmla="*/ 115 h 46"/>
                <a:gd name="T10" fmla="*/ 310 w 126"/>
                <a:gd name="T11" fmla="*/ 90 h 46"/>
                <a:gd name="T12" fmla="*/ 315 w 126"/>
                <a:gd name="T13" fmla="*/ 83 h 46"/>
                <a:gd name="T14" fmla="*/ 315 w 126"/>
                <a:gd name="T15" fmla="*/ 55 h 46"/>
                <a:gd name="T16" fmla="*/ 103 w 126"/>
                <a:gd name="T17" fmla="*/ 25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6" h="46">
                  <a:moveTo>
                    <a:pt x="41" y="10"/>
                  </a:moveTo>
                  <a:cubicBezTo>
                    <a:pt x="27" y="7"/>
                    <a:pt x="14" y="3"/>
                    <a:pt x="1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6" y="41"/>
                    <a:pt x="32" y="46"/>
                    <a:pt x="63" y="46"/>
                  </a:cubicBezTo>
                  <a:cubicBezTo>
                    <a:pt x="92" y="46"/>
                    <a:pt x="116" y="42"/>
                    <a:pt x="124" y="36"/>
                  </a:cubicBezTo>
                  <a:cubicBezTo>
                    <a:pt x="125" y="35"/>
                    <a:pt x="126" y="33"/>
                    <a:pt x="126" y="33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01" y="21"/>
                    <a:pt x="74" y="17"/>
                    <a:pt x="41" y="10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6" name="Freeform 7"/>
            <p:cNvSpPr>
              <a:spLocks/>
            </p:cNvSpPr>
            <p:nvPr/>
          </p:nvSpPr>
          <p:spPr bwMode="auto">
            <a:xfrm>
              <a:off x="3535" y="1829"/>
              <a:ext cx="38" cy="50"/>
            </a:xfrm>
            <a:custGeom>
              <a:avLst/>
              <a:gdLst>
                <a:gd name="T0" fmla="*/ 18 w 15"/>
                <a:gd name="T1" fmla="*/ 5 h 20"/>
                <a:gd name="T2" fmla="*/ 8 w 15"/>
                <a:gd name="T3" fmla="*/ 35 h 20"/>
                <a:gd name="T4" fmla="*/ 33 w 15"/>
                <a:gd name="T5" fmla="*/ 18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0">
                  <a:moveTo>
                    <a:pt x="7" y="2"/>
                  </a:moveTo>
                  <a:cubicBezTo>
                    <a:pt x="0" y="0"/>
                    <a:pt x="1" y="12"/>
                    <a:pt x="3" y="14"/>
                  </a:cubicBezTo>
                  <a:cubicBezTo>
                    <a:pt x="9" y="20"/>
                    <a:pt x="15" y="13"/>
                    <a:pt x="13" y="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7" name="Freeform 8"/>
            <p:cNvSpPr>
              <a:spLocks/>
            </p:cNvSpPr>
            <p:nvPr/>
          </p:nvSpPr>
          <p:spPr bwMode="auto">
            <a:xfrm>
              <a:off x="3225" y="2817"/>
              <a:ext cx="325" cy="502"/>
            </a:xfrm>
            <a:custGeom>
              <a:avLst/>
              <a:gdLst>
                <a:gd name="T0" fmla="*/ 140 w 130"/>
                <a:gd name="T1" fmla="*/ 125 h 201"/>
                <a:gd name="T2" fmla="*/ 140 w 130"/>
                <a:gd name="T3" fmla="*/ 125 h 201"/>
                <a:gd name="T4" fmla="*/ 0 w 130"/>
                <a:gd name="T5" fmla="*/ 0 h 201"/>
                <a:gd name="T6" fmla="*/ 18 w 130"/>
                <a:gd name="T7" fmla="*/ 150 h 201"/>
                <a:gd name="T8" fmla="*/ 23 w 130"/>
                <a:gd name="T9" fmla="*/ 465 h 201"/>
                <a:gd name="T10" fmla="*/ 23 w 130"/>
                <a:gd name="T11" fmla="*/ 465 h 201"/>
                <a:gd name="T12" fmla="*/ 23 w 130"/>
                <a:gd name="T13" fmla="*/ 467 h 201"/>
                <a:gd name="T14" fmla="*/ 173 w 130"/>
                <a:gd name="T15" fmla="*/ 502 h 201"/>
                <a:gd name="T16" fmla="*/ 325 w 130"/>
                <a:gd name="T17" fmla="*/ 467 h 201"/>
                <a:gd name="T18" fmla="*/ 325 w 130"/>
                <a:gd name="T19" fmla="*/ 465 h 201"/>
                <a:gd name="T20" fmla="*/ 325 w 130"/>
                <a:gd name="T21" fmla="*/ 465 h 201"/>
                <a:gd name="T22" fmla="*/ 325 w 130"/>
                <a:gd name="T23" fmla="*/ 255 h 201"/>
                <a:gd name="T24" fmla="*/ 298 w 130"/>
                <a:gd name="T25" fmla="*/ 242 h 201"/>
                <a:gd name="T26" fmla="*/ 140 w 130"/>
                <a:gd name="T27" fmla="*/ 125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01">
                  <a:moveTo>
                    <a:pt x="56" y="50"/>
                  </a:moveTo>
                  <a:cubicBezTo>
                    <a:pt x="56" y="50"/>
                    <a:pt x="56" y="50"/>
                    <a:pt x="56" y="50"/>
                  </a:cubicBezTo>
                  <a:cubicBezTo>
                    <a:pt x="34" y="56"/>
                    <a:pt x="15" y="35"/>
                    <a:pt x="0" y="0"/>
                  </a:cubicBezTo>
                  <a:cubicBezTo>
                    <a:pt x="4" y="22"/>
                    <a:pt x="7" y="43"/>
                    <a:pt x="7" y="60"/>
                  </a:cubicBezTo>
                  <a:cubicBezTo>
                    <a:pt x="6" y="122"/>
                    <a:pt x="8" y="147"/>
                    <a:pt x="9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9" y="187"/>
                    <a:pt x="9" y="187"/>
                    <a:pt x="9" y="187"/>
                  </a:cubicBezTo>
                  <a:cubicBezTo>
                    <a:pt x="9" y="195"/>
                    <a:pt x="36" y="201"/>
                    <a:pt x="69" y="201"/>
                  </a:cubicBezTo>
                  <a:cubicBezTo>
                    <a:pt x="103" y="201"/>
                    <a:pt x="130" y="195"/>
                    <a:pt x="130" y="187"/>
                  </a:cubicBezTo>
                  <a:cubicBezTo>
                    <a:pt x="130" y="187"/>
                    <a:pt x="130" y="187"/>
                    <a:pt x="130" y="186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6" y="100"/>
                    <a:pt x="123" y="98"/>
                    <a:pt x="119" y="97"/>
                  </a:cubicBezTo>
                  <a:cubicBezTo>
                    <a:pt x="99" y="88"/>
                    <a:pt x="77" y="72"/>
                    <a:pt x="56" y="5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8" name="Freeform 9"/>
            <p:cNvSpPr>
              <a:spLocks/>
            </p:cNvSpPr>
            <p:nvPr/>
          </p:nvSpPr>
          <p:spPr bwMode="auto">
            <a:xfrm>
              <a:off x="3243" y="2842"/>
              <a:ext cx="310" cy="475"/>
            </a:xfrm>
            <a:custGeom>
              <a:avLst/>
              <a:gdLst>
                <a:gd name="T0" fmla="*/ 300 w 124"/>
                <a:gd name="T1" fmla="*/ 233 h 190"/>
                <a:gd name="T2" fmla="*/ 290 w 124"/>
                <a:gd name="T3" fmla="*/ 440 h 190"/>
                <a:gd name="T4" fmla="*/ 100 w 124"/>
                <a:gd name="T5" fmla="*/ 453 h 190"/>
                <a:gd name="T6" fmla="*/ 248 w 124"/>
                <a:gd name="T7" fmla="*/ 380 h 190"/>
                <a:gd name="T8" fmla="*/ 215 w 124"/>
                <a:gd name="T9" fmla="*/ 245 h 190"/>
                <a:gd name="T10" fmla="*/ 0 w 124"/>
                <a:gd name="T11" fmla="*/ 0 h 190"/>
                <a:gd name="T12" fmla="*/ 168 w 124"/>
                <a:gd name="T13" fmla="*/ 145 h 190"/>
                <a:gd name="T14" fmla="*/ 300 w 124"/>
                <a:gd name="T15" fmla="*/ 233 h 1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4" h="190">
                  <a:moveTo>
                    <a:pt x="120" y="93"/>
                  </a:moveTo>
                  <a:cubicBezTo>
                    <a:pt x="118" y="112"/>
                    <a:pt x="124" y="165"/>
                    <a:pt x="116" y="176"/>
                  </a:cubicBezTo>
                  <a:cubicBezTo>
                    <a:pt x="107" y="190"/>
                    <a:pt x="55" y="185"/>
                    <a:pt x="40" y="181"/>
                  </a:cubicBezTo>
                  <a:cubicBezTo>
                    <a:pt x="58" y="184"/>
                    <a:pt x="91" y="168"/>
                    <a:pt x="99" y="152"/>
                  </a:cubicBezTo>
                  <a:cubicBezTo>
                    <a:pt x="110" y="132"/>
                    <a:pt x="99" y="113"/>
                    <a:pt x="86" y="98"/>
                  </a:cubicBezTo>
                  <a:cubicBezTo>
                    <a:pt x="65" y="74"/>
                    <a:pt x="6" y="37"/>
                    <a:pt x="0" y="0"/>
                  </a:cubicBezTo>
                  <a:cubicBezTo>
                    <a:pt x="12" y="18"/>
                    <a:pt x="52" y="44"/>
                    <a:pt x="67" y="58"/>
                  </a:cubicBezTo>
                  <a:cubicBezTo>
                    <a:pt x="80" y="71"/>
                    <a:pt x="100" y="95"/>
                    <a:pt x="120" y="93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4505" y="1729"/>
              <a:ext cx="238" cy="333"/>
            </a:xfrm>
            <a:custGeom>
              <a:avLst/>
              <a:gdLst>
                <a:gd name="T0" fmla="*/ 140 w 95"/>
                <a:gd name="T1" fmla="*/ 0 h 133"/>
                <a:gd name="T2" fmla="*/ 0 w 95"/>
                <a:gd name="T3" fmla="*/ 38 h 133"/>
                <a:gd name="T4" fmla="*/ 88 w 95"/>
                <a:gd name="T5" fmla="*/ 125 h 133"/>
                <a:gd name="T6" fmla="*/ 160 w 95"/>
                <a:gd name="T7" fmla="*/ 80 h 133"/>
                <a:gd name="T8" fmla="*/ 140 w 95"/>
                <a:gd name="T9" fmla="*/ 0 h 133"/>
                <a:gd name="T10" fmla="*/ 183 w 95"/>
                <a:gd name="T11" fmla="*/ 120 h 133"/>
                <a:gd name="T12" fmla="*/ 98 w 95"/>
                <a:gd name="T13" fmla="*/ 140 h 133"/>
                <a:gd name="T14" fmla="*/ 125 w 95"/>
                <a:gd name="T15" fmla="*/ 208 h 133"/>
                <a:gd name="T16" fmla="*/ 155 w 95"/>
                <a:gd name="T17" fmla="*/ 333 h 133"/>
                <a:gd name="T18" fmla="*/ 155 w 95"/>
                <a:gd name="T19" fmla="*/ 333 h 133"/>
                <a:gd name="T20" fmla="*/ 208 w 95"/>
                <a:gd name="T21" fmla="*/ 208 h 133"/>
                <a:gd name="T22" fmla="*/ 183 w 95"/>
                <a:gd name="T23" fmla="*/ 120 h 1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5" h="133">
                  <a:moveTo>
                    <a:pt x="56" y="0"/>
                  </a:moveTo>
                  <a:cubicBezTo>
                    <a:pt x="56" y="0"/>
                    <a:pt x="20" y="2"/>
                    <a:pt x="0" y="15"/>
                  </a:cubicBezTo>
                  <a:cubicBezTo>
                    <a:pt x="10" y="21"/>
                    <a:pt x="24" y="34"/>
                    <a:pt x="35" y="50"/>
                  </a:cubicBezTo>
                  <a:cubicBezTo>
                    <a:pt x="39" y="45"/>
                    <a:pt x="49" y="40"/>
                    <a:pt x="64" y="32"/>
                  </a:cubicBezTo>
                  <a:cubicBezTo>
                    <a:pt x="70" y="26"/>
                    <a:pt x="70" y="6"/>
                    <a:pt x="56" y="0"/>
                  </a:cubicBezTo>
                  <a:moveTo>
                    <a:pt x="73" y="48"/>
                  </a:moveTo>
                  <a:cubicBezTo>
                    <a:pt x="65" y="48"/>
                    <a:pt x="59" y="49"/>
                    <a:pt x="39" y="56"/>
                  </a:cubicBezTo>
                  <a:cubicBezTo>
                    <a:pt x="44" y="64"/>
                    <a:pt x="48" y="73"/>
                    <a:pt x="50" y="83"/>
                  </a:cubicBezTo>
                  <a:cubicBezTo>
                    <a:pt x="56" y="107"/>
                    <a:pt x="55" y="114"/>
                    <a:pt x="62" y="133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57" y="111"/>
                    <a:pt x="72" y="89"/>
                    <a:pt x="83" y="83"/>
                  </a:cubicBezTo>
                  <a:cubicBezTo>
                    <a:pt x="95" y="75"/>
                    <a:pt x="85" y="49"/>
                    <a:pt x="73" y="48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Freeform 11"/>
            <p:cNvSpPr>
              <a:spLocks/>
            </p:cNvSpPr>
            <p:nvPr/>
          </p:nvSpPr>
          <p:spPr bwMode="auto">
            <a:xfrm>
              <a:off x="3795" y="1397"/>
              <a:ext cx="815" cy="807"/>
            </a:xfrm>
            <a:custGeom>
              <a:avLst/>
              <a:gdLst>
                <a:gd name="T0" fmla="*/ 290 w 326"/>
                <a:gd name="T1" fmla="*/ 582 h 323"/>
                <a:gd name="T2" fmla="*/ 333 w 326"/>
                <a:gd name="T3" fmla="*/ 452 h 323"/>
                <a:gd name="T4" fmla="*/ 770 w 326"/>
                <a:gd name="T5" fmla="*/ 240 h 323"/>
                <a:gd name="T6" fmla="*/ 780 w 326"/>
                <a:gd name="T7" fmla="*/ 145 h 323"/>
                <a:gd name="T8" fmla="*/ 650 w 326"/>
                <a:gd name="T9" fmla="*/ 132 h 323"/>
                <a:gd name="T10" fmla="*/ 780 w 326"/>
                <a:gd name="T11" fmla="*/ 120 h 323"/>
                <a:gd name="T12" fmla="*/ 783 w 326"/>
                <a:gd name="T13" fmla="*/ 12 h 323"/>
                <a:gd name="T14" fmla="*/ 343 w 326"/>
                <a:gd name="T15" fmla="*/ 10 h 323"/>
                <a:gd name="T16" fmla="*/ 233 w 326"/>
                <a:gd name="T17" fmla="*/ 15 h 323"/>
                <a:gd name="T18" fmla="*/ 233 w 326"/>
                <a:gd name="T19" fmla="*/ 15 h 323"/>
                <a:gd name="T20" fmla="*/ 233 w 326"/>
                <a:gd name="T21" fmla="*/ 15 h 323"/>
                <a:gd name="T22" fmla="*/ 148 w 326"/>
                <a:gd name="T23" fmla="*/ 2 h 323"/>
                <a:gd name="T24" fmla="*/ 145 w 326"/>
                <a:gd name="T25" fmla="*/ 2 h 323"/>
                <a:gd name="T26" fmla="*/ 83 w 326"/>
                <a:gd name="T27" fmla="*/ 247 h 323"/>
                <a:gd name="T28" fmla="*/ 88 w 326"/>
                <a:gd name="T29" fmla="*/ 250 h 323"/>
                <a:gd name="T30" fmla="*/ 98 w 326"/>
                <a:gd name="T31" fmla="*/ 307 h 323"/>
                <a:gd name="T32" fmla="*/ 98 w 326"/>
                <a:gd name="T33" fmla="*/ 307 h 323"/>
                <a:gd name="T34" fmla="*/ 98 w 326"/>
                <a:gd name="T35" fmla="*/ 307 h 323"/>
                <a:gd name="T36" fmla="*/ 63 w 326"/>
                <a:gd name="T37" fmla="*/ 402 h 323"/>
                <a:gd name="T38" fmla="*/ 5 w 326"/>
                <a:gd name="T39" fmla="*/ 715 h 323"/>
                <a:gd name="T40" fmla="*/ 0 w 326"/>
                <a:gd name="T41" fmla="*/ 807 h 32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6" h="323">
                  <a:moveTo>
                    <a:pt x="116" y="233"/>
                  </a:moveTo>
                  <a:cubicBezTo>
                    <a:pt x="120" y="214"/>
                    <a:pt x="126" y="199"/>
                    <a:pt x="133" y="181"/>
                  </a:cubicBezTo>
                  <a:cubicBezTo>
                    <a:pt x="172" y="62"/>
                    <a:pt x="256" y="98"/>
                    <a:pt x="308" y="96"/>
                  </a:cubicBezTo>
                  <a:cubicBezTo>
                    <a:pt x="321" y="93"/>
                    <a:pt x="323" y="61"/>
                    <a:pt x="312" y="58"/>
                  </a:cubicBezTo>
                  <a:cubicBezTo>
                    <a:pt x="312" y="58"/>
                    <a:pt x="301" y="55"/>
                    <a:pt x="260" y="53"/>
                  </a:cubicBezTo>
                  <a:cubicBezTo>
                    <a:pt x="260" y="53"/>
                    <a:pt x="288" y="49"/>
                    <a:pt x="312" y="48"/>
                  </a:cubicBezTo>
                  <a:cubicBezTo>
                    <a:pt x="325" y="45"/>
                    <a:pt x="326" y="10"/>
                    <a:pt x="313" y="5"/>
                  </a:cubicBezTo>
                  <a:cubicBezTo>
                    <a:pt x="263" y="5"/>
                    <a:pt x="189" y="0"/>
                    <a:pt x="137" y="4"/>
                  </a:cubicBezTo>
                  <a:cubicBezTo>
                    <a:pt x="119" y="5"/>
                    <a:pt x="105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77" y="6"/>
                    <a:pt x="67" y="4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38" y="10"/>
                    <a:pt x="19" y="38"/>
                    <a:pt x="33" y="99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40" y="103"/>
                    <a:pt x="42" y="109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7" y="132"/>
                    <a:pt x="33" y="144"/>
                    <a:pt x="25" y="161"/>
                  </a:cubicBezTo>
                  <a:cubicBezTo>
                    <a:pt x="7" y="202"/>
                    <a:pt x="0" y="248"/>
                    <a:pt x="2" y="286"/>
                  </a:cubicBezTo>
                  <a:cubicBezTo>
                    <a:pt x="2" y="286"/>
                    <a:pt x="2" y="314"/>
                    <a:pt x="0" y="323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Freeform 12"/>
            <p:cNvSpPr>
              <a:spLocks/>
            </p:cNvSpPr>
            <p:nvPr/>
          </p:nvSpPr>
          <p:spPr bwMode="auto">
            <a:xfrm>
              <a:off x="3798" y="1732"/>
              <a:ext cx="375" cy="425"/>
            </a:xfrm>
            <a:custGeom>
              <a:avLst/>
              <a:gdLst>
                <a:gd name="T0" fmla="*/ 105 w 150"/>
                <a:gd name="T1" fmla="*/ 173 h 170"/>
                <a:gd name="T2" fmla="*/ 215 w 150"/>
                <a:gd name="T3" fmla="*/ 183 h 170"/>
                <a:gd name="T4" fmla="*/ 258 w 150"/>
                <a:gd name="T5" fmla="*/ 208 h 170"/>
                <a:gd name="T6" fmla="*/ 288 w 150"/>
                <a:gd name="T7" fmla="*/ 223 h 170"/>
                <a:gd name="T8" fmla="*/ 300 w 150"/>
                <a:gd name="T9" fmla="*/ 173 h 170"/>
                <a:gd name="T10" fmla="*/ 325 w 150"/>
                <a:gd name="T11" fmla="*/ 113 h 170"/>
                <a:gd name="T12" fmla="*/ 375 w 150"/>
                <a:gd name="T13" fmla="*/ 0 h 170"/>
                <a:gd name="T14" fmla="*/ 240 w 150"/>
                <a:gd name="T15" fmla="*/ 125 h 170"/>
                <a:gd name="T16" fmla="*/ 65 w 150"/>
                <a:gd name="T17" fmla="*/ 163 h 170"/>
                <a:gd name="T18" fmla="*/ 15 w 150"/>
                <a:gd name="T19" fmla="*/ 263 h 170"/>
                <a:gd name="T20" fmla="*/ 13 w 150"/>
                <a:gd name="T21" fmla="*/ 340 h 170"/>
                <a:gd name="T22" fmla="*/ 13 w 150"/>
                <a:gd name="T23" fmla="*/ 425 h 170"/>
                <a:gd name="T24" fmla="*/ 28 w 150"/>
                <a:gd name="T25" fmla="*/ 343 h 170"/>
                <a:gd name="T26" fmla="*/ 38 w 150"/>
                <a:gd name="T27" fmla="*/ 293 h 170"/>
                <a:gd name="T28" fmla="*/ 43 w 150"/>
                <a:gd name="T29" fmla="*/ 228 h 17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0" h="170">
                  <a:moveTo>
                    <a:pt x="42" y="69"/>
                  </a:moveTo>
                  <a:cubicBezTo>
                    <a:pt x="57" y="65"/>
                    <a:pt x="72" y="66"/>
                    <a:pt x="86" y="73"/>
                  </a:cubicBezTo>
                  <a:cubicBezTo>
                    <a:pt x="92" y="75"/>
                    <a:pt x="98" y="79"/>
                    <a:pt x="103" y="83"/>
                  </a:cubicBezTo>
                  <a:cubicBezTo>
                    <a:pt x="107" y="87"/>
                    <a:pt x="110" y="95"/>
                    <a:pt x="115" y="89"/>
                  </a:cubicBezTo>
                  <a:cubicBezTo>
                    <a:pt x="117" y="87"/>
                    <a:pt x="119" y="73"/>
                    <a:pt x="120" y="69"/>
                  </a:cubicBezTo>
                  <a:cubicBezTo>
                    <a:pt x="123" y="61"/>
                    <a:pt x="127" y="53"/>
                    <a:pt x="130" y="45"/>
                  </a:cubicBezTo>
                  <a:cubicBezTo>
                    <a:pt x="136" y="30"/>
                    <a:pt x="146" y="15"/>
                    <a:pt x="150" y="0"/>
                  </a:cubicBezTo>
                  <a:cubicBezTo>
                    <a:pt x="132" y="21"/>
                    <a:pt x="127" y="45"/>
                    <a:pt x="96" y="50"/>
                  </a:cubicBezTo>
                  <a:cubicBezTo>
                    <a:pt x="72" y="53"/>
                    <a:pt x="46" y="50"/>
                    <a:pt x="26" y="65"/>
                  </a:cubicBezTo>
                  <a:cubicBezTo>
                    <a:pt x="14" y="74"/>
                    <a:pt x="8" y="90"/>
                    <a:pt x="6" y="105"/>
                  </a:cubicBezTo>
                  <a:cubicBezTo>
                    <a:pt x="5" y="115"/>
                    <a:pt x="5" y="126"/>
                    <a:pt x="5" y="136"/>
                  </a:cubicBezTo>
                  <a:cubicBezTo>
                    <a:pt x="4" y="145"/>
                    <a:pt x="0" y="161"/>
                    <a:pt x="5" y="170"/>
                  </a:cubicBezTo>
                  <a:cubicBezTo>
                    <a:pt x="10" y="159"/>
                    <a:pt x="10" y="149"/>
                    <a:pt x="11" y="137"/>
                  </a:cubicBezTo>
                  <a:cubicBezTo>
                    <a:pt x="12" y="130"/>
                    <a:pt x="14" y="124"/>
                    <a:pt x="15" y="117"/>
                  </a:cubicBezTo>
                  <a:cubicBezTo>
                    <a:pt x="16" y="109"/>
                    <a:pt x="15" y="100"/>
                    <a:pt x="17" y="9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Freeform 13"/>
            <p:cNvSpPr>
              <a:spLocks/>
            </p:cNvSpPr>
            <p:nvPr/>
          </p:nvSpPr>
          <p:spPr bwMode="auto">
            <a:xfrm>
              <a:off x="3175" y="1272"/>
              <a:ext cx="380" cy="652"/>
            </a:xfrm>
            <a:custGeom>
              <a:avLst/>
              <a:gdLst>
                <a:gd name="T0" fmla="*/ 0 w 152"/>
                <a:gd name="T1" fmla="*/ 652 h 261"/>
                <a:gd name="T2" fmla="*/ 68 w 152"/>
                <a:gd name="T3" fmla="*/ 562 h 261"/>
                <a:gd name="T4" fmla="*/ 158 w 152"/>
                <a:gd name="T5" fmla="*/ 517 h 261"/>
                <a:gd name="T6" fmla="*/ 255 w 152"/>
                <a:gd name="T7" fmla="*/ 515 h 261"/>
                <a:gd name="T8" fmla="*/ 328 w 152"/>
                <a:gd name="T9" fmla="*/ 532 h 261"/>
                <a:gd name="T10" fmla="*/ 340 w 152"/>
                <a:gd name="T11" fmla="*/ 542 h 261"/>
                <a:gd name="T12" fmla="*/ 345 w 152"/>
                <a:gd name="T13" fmla="*/ 545 h 261"/>
                <a:gd name="T14" fmla="*/ 353 w 152"/>
                <a:gd name="T15" fmla="*/ 552 h 261"/>
                <a:gd name="T16" fmla="*/ 355 w 152"/>
                <a:gd name="T17" fmla="*/ 555 h 261"/>
                <a:gd name="T18" fmla="*/ 363 w 152"/>
                <a:gd name="T19" fmla="*/ 562 h 261"/>
                <a:gd name="T20" fmla="*/ 365 w 152"/>
                <a:gd name="T21" fmla="*/ 565 h 261"/>
                <a:gd name="T22" fmla="*/ 373 w 152"/>
                <a:gd name="T23" fmla="*/ 577 h 261"/>
                <a:gd name="T24" fmla="*/ 380 w 152"/>
                <a:gd name="T25" fmla="*/ 565 h 261"/>
                <a:gd name="T26" fmla="*/ 355 w 152"/>
                <a:gd name="T27" fmla="*/ 85 h 261"/>
                <a:gd name="T28" fmla="*/ 353 w 152"/>
                <a:gd name="T29" fmla="*/ 7 h 261"/>
                <a:gd name="T30" fmla="*/ 210 w 152"/>
                <a:gd name="T31" fmla="*/ 35 h 261"/>
                <a:gd name="T32" fmla="*/ 68 w 152"/>
                <a:gd name="T33" fmla="*/ 0 h 261"/>
                <a:gd name="T34" fmla="*/ 65 w 152"/>
                <a:gd name="T35" fmla="*/ 10 h 261"/>
                <a:gd name="T36" fmla="*/ 60 w 152"/>
                <a:gd name="T37" fmla="*/ 77 h 261"/>
                <a:gd name="T38" fmla="*/ 63 w 152"/>
                <a:gd name="T39" fmla="*/ 392 h 261"/>
                <a:gd name="T40" fmla="*/ 0 w 152"/>
                <a:gd name="T41" fmla="*/ 652 h 2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2" h="261">
                  <a:moveTo>
                    <a:pt x="0" y="261"/>
                  </a:moveTo>
                  <a:cubicBezTo>
                    <a:pt x="9" y="242"/>
                    <a:pt x="20" y="234"/>
                    <a:pt x="27" y="225"/>
                  </a:cubicBezTo>
                  <a:cubicBezTo>
                    <a:pt x="37" y="215"/>
                    <a:pt x="51" y="207"/>
                    <a:pt x="63" y="207"/>
                  </a:cubicBezTo>
                  <a:cubicBezTo>
                    <a:pt x="76" y="207"/>
                    <a:pt x="94" y="204"/>
                    <a:pt x="102" y="206"/>
                  </a:cubicBezTo>
                  <a:cubicBezTo>
                    <a:pt x="110" y="208"/>
                    <a:pt x="124" y="208"/>
                    <a:pt x="131" y="213"/>
                  </a:cubicBezTo>
                  <a:cubicBezTo>
                    <a:pt x="133" y="214"/>
                    <a:pt x="135" y="216"/>
                    <a:pt x="136" y="217"/>
                  </a:cubicBezTo>
                  <a:cubicBezTo>
                    <a:pt x="137" y="217"/>
                    <a:pt x="137" y="218"/>
                    <a:pt x="138" y="218"/>
                  </a:cubicBezTo>
                  <a:cubicBezTo>
                    <a:pt x="139" y="219"/>
                    <a:pt x="140" y="220"/>
                    <a:pt x="141" y="221"/>
                  </a:cubicBezTo>
                  <a:cubicBezTo>
                    <a:pt x="141" y="221"/>
                    <a:pt x="142" y="222"/>
                    <a:pt x="142" y="222"/>
                  </a:cubicBezTo>
                  <a:cubicBezTo>
                    <a:pt x="143" y="223"/>
                    <a:pt x="144" y="224"/>
                    <a:pt x="145" y="225"/>
                  </a:cubicBezTo>
                  <a:cubicBezTo>
                    <a:pt x="145" y="225"/>
                    <a:pt x="146" y="226"/>
                    <a:pt x="146" y="226"/>
                  </a:cubicBezTo>
                  <a:cubicBezTo>
                    <a:pt x="147" y="228"/>
                    <a:pt x="148" y="229"/>
                    <a:pt x="149" y="231"/>
                  </a:cubicBezTo>
                  <a:cubicBezTo>
                    <a:pt x="152" y="226"/>
                    <a:pt x="152" y="226"/>
                    <a:pt x="152" y="226"/>
                  </a:cubicBezTo>
                  <a:cubicBezTo>
                    <a:pt x="146" y="210"/>
                    <a:pt x="143" y="100"/>
                    <a:pt x="142" y="34"/>
                  </a:cubicBezTo>
                  <a:cubicBezTo>
                    <a:pt x="141" y="14"/>
                    <a:pt x="141" y="10"/>
                    <a:pt x="141" y="3"/>
                  </a:cubicBezTo>
                  <a:cubicBezTo>
                    <a:pt x="136" y="9"/>
                    <a:pt x="113" y="14"/>
                    <a:pt x="84" y="14"/>
                  </a:cubicBezTo>
                  <a:cubicBezTo>
                    <a:pt x="52" y="14"/>
                    <a:pt x="27" y="8"/>
                    <a:pt x="27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5" y="13"/>
                    <a:pt x="25" y="15"/>
                    <a:pt x="24" y="31"/>
                  </a:cubicBezTo>
                  <a:cubicBezTo>
                    <a:pt x="23" y="68"/>
                    <a:pt x="24" y="117"/>
                    <a:pt x="25" y="157"/>
                  </a:cubicBezTo>
                  <a:cubicBezTo>
                    <a:pt x="26" y="186"/>
                    <a:pt x="18" y="222"/>
                    <a:pt x="0" y="26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Freeform 14"/>
            <p:cNvSpPr>
              <a:spLocks/>
            </p:cNvSpPr>
            <p:nvPr/>
          </p:nvSpPr>
          <p:spPr bwMode="auto">
            <a:xfrm>
              <a:off x="3025" y="1834"/>
              <a:ext cx="185" cy="103"/>
            </a:xfrm>
            <a:custGeom>
              <a:avLst/>
              <a:gdLst>
                <a:gd name="T0" fmla="*/ 30 w 74"/>
                <a:gd name="T1" fmla="*/ 3 h 41"/>
                <a:gd name="T2" fmla="*/ 38 w 74"/>
                <a:gd name="T3" fmla="*/ 100 h 41"/>
                <a:gd name="T4" fmla="*/ 145 w 74"/>
                <a:gd name="T5" fmla="*/ 103 h 41"/>
                <a:gd name="T6" fmla="*/ 153 w 74"/>
                <a:gd name="T7" fmla="*/ 88 h 41"/>
                <a:gd name="T8" fmla="*/ 150 w 74"/>
                <a:gd name="T9" fmla="*/ 90 h 41"/>
                <a:gd name="T10" fmla="*/ 185 w 74"/>
                <a:gd name="T11" fmla="*/ 0 h 41"/>
                <a:gd name="T12" fmla="*/ 30 w 74"/>
                <a:gd name="T13" fmla="*/ 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41">
                  <a:moveTo>
                    <a:pt x="12" y="1"/>
                  </a:moveTo>
                  <a:cubicBezTo>
                    <a:pt x="1" y="7"/>
                    <a:pt x="0" y="37"/>
                    <a:pt x="15" y="40"/>
                  </a:cubicBezTo>
                  <a:cubicBezTo>
                    <a:pt x="23" y="41"/>
                    <a:pt x="42" y="41"/>
                    <a:pt x="58" y="41"/>
                  </a:cubicBezTo>
                  <a:cubicBezTo>
                    <a:pt x="59" y="39"/>
                    <a:pt x="60" y="37"/>
                    <a:pt x="61" y="35"/>
                  </a:cubicBezTo>
                  <a:cubicBezTo>
                    <a:pt x="61" y="36"/>
                    <a:pt x="61" y="36"/>
                    <a:pt x="60" y="36"/>
                  </a:cubicBezTo>
                  <a:cubicBezTo>
                    <a:pt x="66" y="24"/>
                    <a:pt x="70" y="12"/>
                    <a:pt x="74" y="0"/>
                  </a:cubicBezTo>
                  <a:cubicBezTo>
                    <a:pt x="51" y="0"/>
                    <a:pt x="23" y="0"/>
                    <a:pt x="12" y="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Freeform 15"/>
            <p:cNvSpPr>
              <a:spLocks/>
            </p:cNvSpPr>
            <p:nvPr/>
          </p:nvSpPr>
          <p:spPr bwMode="auto">
            <a:xfrm>
              <a:off x="3353" y="1297"/>
              <a:ext cx="77" cy="2"/>
            </a:xfrm>
            <a:custGeom>
              <a:avLst/>
              <a:gdLst>
                <a:gd name="T0" fmla="*/ 0 w 31"/>
                <a:gd name="T1" fmla="*/ 0 h 1"/>
                <a:gd name="T2" fmla="*/ 77 w 3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cubicBezTo>
                    <a:pt x="5" y="1"/>
                    <a:pt x="26" y="1"/>
                    <a:pt x="31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Freeform 16"/>
            <p:cNvSpPr>
              <a:spLocks/>
            </p:cNvSpPr>
            <p:nvPr/>
          </p:nvSpPr>
          <p:spPr bwMode="auto">
            <a:xfrm>
              <a:off x="3258" y="1937"/>
              <a:ext cx="1045" cy="1092"/>
            </a:xfrm>
            <a:custGeom>
              <a:avLst/>
              <a:gdLst>
                <a:gd name="T0" fmla="*/ 780 w 418"/>
                <a:gd name="T1" fmla="*/ 385 h 437"/>
                <a:gd name="T2" fmla="*/ 820 w 418"/>
                <a:gd name="T3" fmla="*/ 620 h 437"/>
                <a:gd name="T4" fmla="*/ 908 w 418"/>
                <a:gd name="T5" fmla="*/ 822 h 437"/>
                <a:gd name="T6" fmla="*/ 975 w 418"/>
                <a:gd name="T7" fmla="*/ 942 h 437"/>
                <a:gd name="T8" fmla="*/ 1033 w 418"/>
                <a:gd name="T9" fmla="*/ 1022 h 437"/>
                <a:gd name="T10" fmla="*/ 998 w 418"/>
                <a:gd name="T11" fmla="*/ 1072 h 437"/>
                <a:gd name="T12" fmla="*/ 885 w 418"/>
                <a:gd name="T13" fmla="*/ 1030 h 437"/>
                <a:gd name="T14" fmla="*/ 843 w 418"/>
                <a:gd name="T15" fmla="*/ 992 h 437"/>
                <a:gd name="T16" fmla="*/ 775 w 418"/>
                <a:gd name="T17" fmla="*/ 1007 h 437"/>
                <a:gd name="T18" fmla="*/ 733 w 418"/>
                <a:gd name="T19" fmla="*/ 962 h 437"/>
                <a:gd name="T20" fmla="*/ 653 w 418"/>
                <a:gd name="T21" fmla="*/ 932 h 437"/>
                <a:gd name="T22" fmla="*/ 610 w 418"/>
                <a:gd name="T23" fmla="*/ 850 h 437"/>
                <a:gd name="T24" fmla="*/ 543 w 418"/>
                <a:gd name="T25" fmla="*/ 817 h 437"/>
                <a:gd name="T26" fmla="*/ 493 w 418"/>
                <a:gd name="T27" fmla="*/ 800 h 437"/>
                <a:gd name="T28" fmla="*/ 428 w 418"/>
                <a:gd name="T29" fmla="*/ 747 h 437"/>
                <a:gd name="T30" fmla="*/ 390 w 418"/>
                <a:gd name="T31" fmla="*/ 710 h 437"/>
                <a:gd name="T32" fmla="*/ 348 w 418"/>
                <a:gd name="T33" fmla="*/ 635 h 437"/>
                <a:gd name="T34" fmla="*/ 310 w 418"/>
                <a:gd name="T35" fmla="*/ 570 h 437"/>
                <a:gd name="T36" fmla="*/ 295 w 418"/>
                <a:gd name="T37" fmla="*/ 502 h 437"/>
                <a:gd name="T38" fmla="*/ 340 w 418"/>
                <a:gd name="T39" fmla="*/ 487 h 437"/>
                <a:gd name="T40" fmla="*/ 153 w 418"/>
                <a:gd name="T41" fmla="*/ 505 h 437"/>
                <a:gd name="T42" fmla="*/ 93 w 418"/>
                <a:gd name="T43" fmla="*/ 452 h 437"/>
                <a:gd name="T44" fmla="*/ 48 w 418"/>
                <a:gd name="T45" fmla="*/ 367 h 437"/>
                <a:gd name="T46" fmla="*/ 18 w 418"/>
                <a:gd name="T47" fmla="*/ 305 h 437"/>
                <a:gd name="T48" fmla="*/ 8 w 418"/>
                <a:gd name="T49" fmla="*/ 232 h 437"/>
                <a:gd name="T50" fmla="*/ 58 w 418"/>
                <a:gd name="T51" fmla="*/ 130 h 437"/>
                <a:gd name="T52" fmla="*/ 198 w 418"/>
                <a:gd name="T53" fmla="*/ 92 h 437"/>
                <a:gd name="T54" fmla="*/ 290 w 418"/>
                <a:gd name="T55" fmla="*/ 110 h 437"/>
                <a:gd name="T56" fmla="*/ 403 w 418"/>
                <a:gd name="T57" fmla="*/ 247 h 437"/>
                <a:gd name="T58" fmla="*/ 475 w 418"/>
                <a:gd name="T59" fmla="*/ 320 h 437"/>
                <a:gd name="T60" fmla="*/ 538 w 418"/>
                <a:gd name="T61" fmla="*/ 515 h 437"/>
                <a:gd name="T62" fmla="*/ 540 w 418"/>
                <a:gd name="T63" fmla="*/ 322 h 437"/>
                <a:gd name="T64" fmla="*/ 543 w 418"/>
                <a:gd name="T65" fmla="*/ 297 h 437"/>
                <a:gd name="T66" fmla="*/ 588 w 418"/>
                <a:gd name="T67" fmla="*/ 225 h 437"/>
                <a:gd name="T68" fmla="*/ 665 w 418"/>
                <a:gd name="T69" fmla="*/ 142 h 437"/>
                <a:gd name="T70" fmla="*/ 608 w 418"/>
                <a:gd name="T71" fmla="*/ 152 h 437"/>
                <a:gd name="T72" fmla="*/ 608 w 418"/>
                <a:gd name="T73" fmla="*/ 100 h 437"/>
                <a:gd name="T74" fmla="*/ 715 w 418"/>
                <a:gd name="T75" fmla="*/ 5 h 437"/>
                <a:gd name="T76" fmla="*/ 783 w 418"/>
                <a:gd name="T77" fmla="*/ 105 h 437"/>
                <a:gd name="T78" fmla="*/ 783 w 418"/>
                <a:gd name="T79" fmla="*/ 170 h 437"/>
                <a:gd name="T80" fmla="*/ 718 w 418"/>
                <a:gd name="T81" fmla="*/ 147 h 4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18" h="437">
                  <a:moveTo>
                    <a:pt x="311" y="87"/>
                  </a:moveTo>
                  <a:cubicBezTo>
                    <a:pt x="312" y="104"/>
                    <a:pt x="306" y="139"/>
                    <a:pt x="312" y="154"/>
                  </a:cubicBezTo>
                  <a:cubicBezTo>
                    <a:pt x="319" y="168"/>
                    <a:pt x="319" y="178"/>
                    <a:pt x="322" y="189"/>
                  </a:cubicBezTo>
                  <a:cubicBezTo>
                    <a:pt x="325" y="201"/>
                    <a:pt x="322" y="234"/>
                    <a:pt x="328" y="248"/>
                  </a:cubicBezTo>
                  <a:cubicBezTo>
                    <a:pt x="334" y="263"/>
                    <a:pt x="336" y="271"/>
                    <a:pt x="340" y="278"/>
                  </a:cubicBezTo>
                  <a:cubicBezTo>
                    <a:pt x="345" y="286"/>
                    <a:pt x="353" y="316"/>
                    <a:pt x="363" y="329"/>
                  </a:cubicBezTo>
                  <a:cubicBezTo>
                    <a:pt x="374" y="341"/>
                    <a:pt x="374" y="351"/>
                    <a:pt x="381" y="358"/>
                  </a:cubicBezTo>
                  <a:cubicBezTo>
                    <a:pt x="388" y="365"/>
                    <a:pt x="385" y="371"/>
                    <a:pt x="390" y="377"/>
                  </a:cubicBezTo>
                  <a:cubicBezTo>
                    <a:pt x="395" y="383"/>
                    <a:pt x="399" y="384"/>
                    <a:pt x="403" y="389"/>
                  </a:cubicBezTo>
                  <a:cubicBezTo>
                    <a:pt x="407" y="394"/>
                    <a:pt x="416" y="402"/>
                    <a:pt x="413" y="409"/>
                  </a:cubicBezTo>
                  <a:cubicBezTo>
                    <a:pt x="410" y="416"/>
                    <a:pt x="418" y="433"/>
                    <a:pt x="413" y="435"/>
                  </a:cubicBezTo>
                  <a:cubicBezTo>
                    <a:pt x="408" y="437"/>
                    <a:pt x="409" y="432"/>
                    <a:pt x="399" y="429"/>
                  </a:cubicBezTo>
                  <a:cubicBezTo>
                    <a:pt x="388" y="427"/>
                    <a:pt x="378" y="421"/>
                    <a:pt x="373" y="423"/>
                  </a:cubicBezTo>
                  <a:cubicBezTo>
                    <a:pt x="367" y="425"/>
                    <a:pt x="353" y="419"/>
                    <a:pt x="354" y="412"/>
                  </a:cubicBezTo>
                  <a:cubicBezTo>
                    <a:pt x="355" y="405"/>
                    <a:pt x="350" y="402"/>
                    <a:pt x="350" y="402"/>
                  </a:cubicBezTo>
                  <a:cubicBezTo>
                    <a:pt x="350" y="402"/>
                    <a:pt x="340" y="397"/>
                    <a:pt x="337" y="397"/>
                  </a:cubicBezTo>
                  <a:cubicBezTo>
                    <a:pt x="334" y="397"/>
                    <a:pt x="330" y="394"/>
                    <a:pt x="324" y="396"/>
                  </a:cubicBezTo>
                  <a:cubicBezTo>
                    <a:pt x="318" y="398"/>
                    <a:pt x="313" y="404"/>
                    <a:pt x="310" y="403"/>
                  </a:cubicBezTo>
                  <a:cubicBezTo>
                    <a:pt x="307" y="402"/>
                    <a:pt x="303" y="401"/>
                    <a:pt x="300" y="398"/>
                  </a:cubicBezTo>
                  <a:cubicBezTo>
                    <a:pt x="297" y="394"/>
                    <a:pt x="300" y="390"/>
                    <a:pt x="293" y="385"/>
                  </a:cubicBezTo>
                  <a:cubicBezTo>
                    <a:pt x="285" y="380"/>
                    <a:pt x="293" y="372"/>
                    <a:pt x="281" y="374"/>
                  </a:cubicBezTo>
                  <a:cubicBezTo>
                    <a:pt x="270" y="376"/>
                    <a:pt x="271" y="383"/>
                    <a:pt x="261" y="373"/>
                  </a:cubicBezTo>
                  <a:cubicBezTo>
                    <a:pt x="252" y="364"/>
                    <a:pt x="252" y="357"/>
                    <a:pt x="249" y="354"/>
                  </a:cubicBezTo>
                  <a:cubicBezTo>
                    <a:pt x="246" y="351"/>
                    <a:pt x="249" y="344"/>
                    <a:pt x="244" y="340"/>
                  </a:cubicBezTo>
                  <a:cubicBezTo>
                    <a:pt x="239" y="337"/>
                    <a:pt x="239" y="329"/>
                    <a:pt x="232" y="329"/>
                  </a:cubicBezTo>
                  <a:cubicBezTo>
                    <a:pt x="226" y="329"/>
                    <a:pt x="217" y="327"/>
                    <a:pt x="217" y="327"/>
                  </a:cubicBezTo>
                  <a:cubicBezTo>
                    <a:pt x="217" y="327"/>
                    <a:pt x="218" y="328"/>
                    <a:pt x="207" y="324"/>
                  </a:cubicBezTo>
                  <a:cubicBezTo>
                    <a:pt x="197" y="320"/>
                    <a:pt x="202" y="332"/>
                    <a:pt x="197" y="320"/>
                  </a:cubicBezTo>
                  <a:cubicBezTo>
                    <a:pt x="192" y="308"/>
                    <a:pt x="195" y="298"/>
                    <a:pt x="187" y="298"/>
                  </a:cubicBezTo>
                  <a:cubicBezTo>
                    <a:pt x="178" y="298"/>
                    <a:pt x="171" y="299"/>
                    <a:pt x="171" y="299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59" y="289"/>
                    <a:pt x="156" y="284"/>
                  </a:cubicBezTo>
                  <a:cubicBezTo>
                    <a:pt x="152" y="279"/>
                    <a:pt x="157" y="277"/>
                    <a:pt x="151" y="270"/>
                  </a:cubicBezTo>
                  <a:cubicBezTo>
                    <a:pt x="146" y="262"/>
                    <a:pt x="146" y="259"/>
                    <a:pt x="139" y="254"/>
                  </a:cubicBezTo>
                  <a:cubicBezTo>
                    <a:pt x="132" y="249"/>
                    <a:pt x="133" y="243"/>
                    <a:pt x="130" y="240"/>
                  </a:cubicBezTo>
                  <a:cubicBezTo>
                    <a:pt x="126" y="237"/>
                    <a:pt x="128" y="233"/>
                    <a:pt x="124" y="228"/>
                  </a:cubicBezTo>
                  <a:cubicBezTo>
                    <a:pt x="123" y="225"/>
                    <a:pt x="111" y="217"/>
                    <a:pt x="108" y="210"/>
                  </a:cubicBezTo>
                  <a:cubicBezTo>
                    <a:pt x="105" y="204"/>
                    <a:pt x="111" y="199"/>
                    <a:pt x="118" y="201"/>
                  </a:cubicBezTo>
                  <a:cubicBezTo>
                    <a:pt x="142" y="201"/>
                    <a:pt x="164" y="220"/>
                    <a:pt x="183" y="228"/>
                  </a:cubicBezTo>
                  <a:cubicBezTo>
                    <a:pt x="183" y="228"/>
                    <a:pt x="167" y="213"/>
                    <a:pt x="136" y="195"/>
                  </a:cubicBezTo>
                  <a:cubicBezTo>
                    <a:pt x="101" y="177"/>
                    <a:pt x="86" y="206"/>
                    <a:pt x="76" y="204"/>
                  </a:cubicBezTo>
                  <a:cubicBezTo>
                    <a:pt x="68" y="206"/>
                    <a:pt x="67" y="203"/>
                    <a:pt x="61" y="202"/>
                  </a:cubicBezTo>
                  <a:cubicBezTo>
                    <a:pt x="55" y="201"/>
                    <a:pt x="55" y="194"/>
                    <a:pt x="50" y="192"/>
                  </a:cubicBezTo>
                  <a:cubicBezTo>
                    <a:pt x="44" y="190"/>
                    <a:pt x="43" y="188"/>
                    <a:pt x="37" y="181"/>
                  </a:cubicBezTo>
                  <a:cubicBezTo>
                    <a:pt x="31" y="173"/>
                    <a:pt x="26" y="164"/>
                    <a:pt x="22" y="157"/>
                  </a:cubicBezTo>
                  <a:cubicBezTo>
                    <a:pt x="17" y="151"/>
                    <a:pt x="21" y="153"/>
                    <a:pt x="19" y="147"/>
                  </a:cubicBezTo>
                  <a:cubicBezTo>
                    <a:pt x="16" y="141"/>
                    <a:pt x="17" y="141"/>
                    <a:pt x="13" y="135"/>
                  </a:cubicBezTo>
                  <a:cubicBezTo>
                    <a:pt x="9" y="129"/>
                    <a:pt x="7" y="129"/>
                    <a:pt x="7" y="122"/>
                  </a:cubicBezTo>
                  <a:cubicBezTo>
                    <a:pt x="7" y="114"/>
                    <a:pt x="10" y="116"/>
                    <a:pt x="5" y="109"/>
                  </a:cubicBezTo>
                  <a:cubicBezTo>
                    <a:pt x="0" y="102"/>
                    <a:pt x="3" y="98"/>
                    <a:pt x="3" y="93"/>
                  </a:cubicBezTo>
                  <a:cubicBezTo>
                    <a:pt x="3" y="87"/>
                    <a:pt x="1" y="84"/>
                    <a:pt x="1" y="76"/>
                  </a:cubicBezTo>
                  <a:cubicBezTo>
                    <a:pt x="4" y="66"/>
                    <a:pt x="13" y="57"/>
                    <a:pt x="23" y="52"/>
                  </a:cubicBezTo>
                  <a:cubicBezTo>
                    <a:pt x="29" y="48"/>
                    <a:pt x="46" y="45"/>
                    <a:pt x="54" y="43"/>
                  </a:cubicBezTo>
                  <a:cubicBezTo>
                    <a:pt x="63" y="41"/>
                    <a:pt x="69" y="38"/>
                    <a:pt x="79" y="37"/>
                  </a:cubicBezTo>
                  <a:cubicBezTo>
                    <a:pt x="84" y="37"/>
                    <a:pt x="88" y="40"/>
                    <a:pt x="95" y="41"/>
                  </a:cubicBezTo>
                  <a:cubicBezTo>
                    <a:pt x="102" y="43"/>
                    <a:pt x="112" y="42"/>
                    <a:pt x="116" y="44"/>
                  </a:cubicBezTo>
                  <a:cubicBezTo>
                    <a:pt x="136" y="52"/>
                    <a:pt x="137" y="77"/>
                    <a:pt x="151" y="90"/>
                  </a:cubicBezTo>
                  <a:cubicBezTo>
                    <a:pt x="154" y="93"/>
                    <a:pt x="158" y="95"/>
                    <a:pt x="161" y="99"/>
                  </a:cubicBezTo>
                  <a:cubicBezTo>
                    <a:pt x="164" y="103"/>
                    <a:pt x="164" y="108"/>
                    <a:pt x="167" y="112"/>
                  </a:cubicBezTo>
                  <a:cubicBezTo>
                    <a:pt x="173" y="119"/>
                    <a:pt x="192" y="118"/>
                    <a:pt x="190" y="128"/>
                  </a:cubicBezTo>
                  <a:cubicBezTo>
                    <a:pt x="193" y="139"/>
                    <a:pt x="185" y="154"/>
                    <a:pt x="193" y="176"/>
                  </a:cubicBezTo>
                  <a:cubicBezTo>
                    <a:pt x="201" y="197"/>
                    <a:pt x="215" y="206"/>
                    <a:pt x="215" y="206"/>
                  </a:cubicBezTo>
                  <a:cubicBezTo>
                    <a:pt x="206" y="181"/>
                    <a:pt x="193" y="167"/>
                    <a:pt x="204" y="152"/>
                  </a:cubicBezTo>
                  <a:cubicBezTo>
                    <a:pt x="216" y="136"/>
                    <a:pt x="212" y="138"/>
                    <a:pt x="216" y="129"/>
                  </a:cubicBezTo>
                  <a:cubicBezTo>
                    <a:pt x="215" y="131"/>
                    <a:pt x="215" y="131"/>
                    <a:pt x="215" y="131"/>
                  </a:cubicBezTo>
                  <a:cubicBezTo>
                    <a:pt x="215" y="128"/>
                    <a:pt x="215" y="121"/>
                    <a:pt x="217" y="119"/>
                  </a:cubicBezTo>
                  <a:cubicBezTo>
                    <a:pt x="220" y="115"/>
                    <a:pt x="225" y="115"/>
                    <a:pt x="228" y="111"/>
                  </a:cubicBezTo>
                  <a:cubicBezTo>
                    <a:pt x="233" y="104"/>
                    <a:pt x="228" y="96"/>
                    <a:pt x="235" y="90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47" y="85"/>
                    <a:pt x="266" y="66"/>
                    <a:pt x="266" y="57"/>
                  </a:cubicBezTo>
                  <a:cubicBezTo>
                    <a:pt x="258" y="71"/>
                    <a:pt x="247" y="72"/>
                    <a:pt x="242" y="67"/>
                  </a:cubicBezTo>
                  <a:cubicBezTo>
                    <a:pt x="239" y="66"/>
                    <a:pt x="243" y="61"/>
                    <a:pt x="243" y="61"/>
                  </a:cubicBezTo>
                  <a:cubicBezTo>
                    <a:pt x="241" y="58"/>
                    <a:pt x="246" y="55"/>
                    <a:pt x="245" y="52"/>
                  </a:cubicBezTo>
                  <a:cubicBezTo>
                    <a:pt x="244" y="49"/>
                    <a:pt x="244" y="45"/>
                    <a:pt x="243" y="40"/>
                  </a:cubicBezTo>
                  <a:cubicBezTo>
                    <a:pt x="245" y="28"/>
                    <a:pt x="247" y="12"/>
                    <a:pt x="249" y="7"/>
                  </a:cubicBezTo>
                  <a:cubicBezTo>
                    <a:pt x="258" y="1"/>
                    <a:pt x="272" y="0"/>
                    <a:pt x="286" y="2"/>
                  </a:cubicBezTo>
                  <a:cubicBezTo>
                    <a:pt x="299" y="5"/>
                    <a:pt x="309" y="10"/>
                    <a:pt x="315" y="18"/>
                  </a:cubicBezTo>
                  <a:cubicBezTo>
                    <a:pt x="315" y="24"/>
                    <a:pt x="314" y="32"/>
                    <a:pt x="313" y="42"/>
                  </a:cubicBezTo>
                  <a:cubicBezTo>
                    <a:pt x="311" y="45"/>
                    <a:pt x="315" y="50"/>
                    <a:pt x="313" y="55"/>
                  </a:cubicBezTo>
                  <a:cubicBezTo>
                    <a:pt x="311" y="60"/>
                    <a:pt x="314" y="60"/>
                    <a:pt x="313" y="68"/>
                  </a:cubicBezTo>
                  <a:cubicBezTo>
                    <a:pt x="312" y="77"/>
                    <a:pt x="315" y="76"/>
                    <a:pt x="310" y="75"/>
                  </a:cubicBezTo>
                  <a:cubicBezTo>
                    <a:pt x="300" y="75"/>
                    <a:pt x="292" y="72"/>
                    <a:pt x="287" y="59"/>
                  </a:cubicBezTo>
                  <a:cubicBezTo>
                    <a:pt x="286" y="72"/>
                    <a:pt x="295" y="84"/>
                    <a:pt x="311" y="8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Freeform 17"/>
            <p:cNvSpPr>
              <a:spLocks/>
            </p:cNvSpPr>
            <p:nvPr/>
          </p:nvSpPr>
          <p:spPr bwMode="auto">
            <a:xfrm>
              <a:off x="3403" y="2082"/>
              <a:ext cx="787" cy="815"/>
            </a:xfrm>
            <a:custGeom>
              <a:avLst/>
              <a:gdLst>
                <a:gd name="T0" fmla="*/ 95 w 315"/>
                <a:gd name="T1" fmla="*/ 315 h 326"/>
                <a:gd name="T2" fmla="*/ 27 w 315"/>
                <a:gd name="T3" fmla="*/ 200 h 326"/>
                <a:gd name="T4" fmla="*/ 17 w 315"/>
                <a:gd name="T5" fmla="*/ 108 h 326"/>
                <a:gd name="T6" fmla="*/ 175 w 315"/>
                <a:gd name="T7" fmla="*/ 93 h 326"/>
                <a:gd name="T8" fmla="*/ 197 w 315"/>
                <a:gd name="T9" fmla="*/ 130 h 326"/>
                <a:gd name="T10" fmla="*/ 247 w 315"/>
                <a:gd name="T11" fmla="*/ 160 h 326"/>
                <a:gd name="T12" fmla="*/ 300 w 315"/>
                <a:gd name="T13" fmla="*/ 243 h 326"/>
                <a:gd name="T14" fmla="*/ 382 w 315"/>
                <a:gd name="T15" fmla="*/ 358 h 326"/>
                <a:gd name="T16" fmla="*/ 402 w 315"/>
                <a:gd name="T17" fmla="*/ 210 h 326"/>
                <a:gd name="T18" fmla="*/ 492 w 315"/>
                <a:gd name="T19" fmla="*/ 73 h 326"/>
                <a:gd name="T20" fmla="*/ 510 w 315"/>
                <a:gd name="T21" fmla="*/ 15 h 326"/>
                <a:gd name="T22" fmla="*/ 570 w 315"/>
                <a:gd name="T23" fmla="*/ 18 h 326"/>
                <a:gd name="T24" fmla="*/ 590 w 315"/>
                <a:gd name="T25" fmla="*/ 48 h 326"/>
                <a:gd name="T26" fmla="*/ 620 w 315"/>
                <a:gd name="T27" fmla="*/ 60 h 326"/>
                <a:gd name="T28" fmla="*/ 647 w 315"/>
                <a:gd name="T29" fmla="*/ 110 h 326"/>
                <a:gd name="T30" fmla="*/ 607 w 315"/>
                <a:gd name="T31" fmla="*/ 58 h 326"/>
                <a:gd name="T32" fmla="*/ 590 w 315"/>
                <a:gd name="T33" fmla="*/ 170 h 326"/>
                <a:gd name="T34" fmla="*/ 625 w 315"/>
                <a:gd name="T35" fmla="*/ 350 h 326"/>
                <a:gd name="T36" fmla="*/ 632 w 315"/>
                <a:gd name="T37" fmla="*/ 508 h 326"/>
                <a:gd name="T38" fmla="*/ 707 w 315"/>
                <a:gd name="T39" fmla="*/ 683 h 326"/>
                <a:gd name="T40" fmla="*/ 757 w 315"/>
                <a:gd name="T41" fmla="*/ 753 h 326"/>
                <a:gd name="T42" fmla="*/ 757 w 315"/>
                <a:gd name="T43" fmla="*/ 800 h 326"/>
                <a:gd name="T44" fmla="*/ 642 w 315"/>
                <a:gd name="T45" fmla="*/ 760 h 326"/>
                <a:gd name="T46" fmla="*/ 517 w 315"/>
                <a:gd name="T47" fmla="*/ 693 h 326"/>
                <a:gd name="T48" fmla="*/ 467 w 315"/>
                <a:gd name="T49" fmla="*/ 628 h 326"/>
                <a:gd name="T50" fmla="*/ 400 w 315"/>
                <a:gd name="T51" fmla="*/ 595 h 326"/>
                <a:gd name="T52" fmla="*/ 385 w 315"/>
                <a:gd name="T53" fmla="*/ 565 h 326"/>
                <a:gd name="T54" fmla="*/ 345 w 315"/>
                <a:gd name="T55" fmla="*/ 548 h 326"/>
                <a:gd name="T56" fmla="*/ 302 w 315"/>
                <a:gd name="T57" fmla="*/ 525 h 326"/>
                <a:gd name="T58" fmla="*/ 260 w 315"/>
                <a:gd name="T59" fmla="*/ 510 h 326"/>
                <a:gd name="T60" fmla="*/ 245 w 315"/>
                <a:gd name="T61" fmla="*/ 450 h 326"/>
                <a:gd name="T62" fmla="*/ 292 w 315"/>
                <a:gd name="T63" fmla="*/ 425 h 326"/>
                <a:gd name="T64" fmla="*/ 130 w 315"/>
                <a:gd name="T65" fmla="*/ 340 h 3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5" h="326">
                  <a:moveTo>
                    <a:pt x="38" y="126"/>
                  </a:moveTo>
                  <a:cubicBezTo>
                    <a:pt x="22" y="119"/>
                    <a:pt x="17" y="95"/>
                    <a:pt x="11" y="80"/>
                  </a:cubicBezTo>
                  <a:cubicBezTo>
                    <a:pt x="7" y="67"/>
                    <a:pt x="0" y="56"/>
                    <a:pt x="7" y="43"/>
                  </a:cubicBezTo>
                  <a:cubicBezTo>
                    <a:pt x="18" y="25"/>
                    <a:pt x="57" y="22"/>
                    <a:pt x="70" y="37"/>
                  </a:cubicBezTo>
                  <a:cubicBezTo>
                    <a:pt x="74" y="41"/>
                    <a:pt x="75" y="48"/>
                    <a:pt x="79" y="52"/>
                  </a:cubicBezTo>
                  <a:cubicBezTo>
                    <a:pt x="84" y="57"/>
                    <a:pt x="93" y="59"/>
                    <a:pt x="99" y="64"/>
                  </a:cubicBezTo>
                  <a:cubicBezTo>
                    <a:pt x="109" y="72"/>
                    <a:pt x="116" y="85"/>
                    <a:pt x="120" y="97"/>
                  </a:cubicBezTo>
                  <a:cubicBezTo>
                    <a:pt x="126" y="117"/>
                    <a:pt x="135" y="132"/>
                    <a:pt x="153" y="143"/>
                  </a:cubicBezTo>
                  <a:cubicBezTo>
                    <a:pt x="145" y="127"/>
                    <a:pt x="148" y="97"/>
                    <a:pt x="161" y="84"/>
                  </a:cubicBezTo>
                  <a:cubicBezTo>
                    <a:pt x="177" y="69"/>
                    <a:pt x="192" y="51"/>
                    <a:pt x="197" y="29"/>
                  </a:cubicBezTo>
                  <a:cubicBezTo>
                    <a:pt x="199" y="21"/>
                    <a:pt x="197" y="12"/>
                    <a:pt x="204" y="6"/>
                  </a:cubicBezTo>
                  <a:cubicBezTo>
                    <a:pt x="210" y="1"/>
                    <a:pt x="223" y="0"/>
                    <a:pt x="228" y="7"/>
                  </a:cubicBezTo>
                  <a:cubicBezTo>
                    <a:pt x="232" y="11"/>
                    <a:pt x="231" y="15"/>
                    <a:pt x="236" y="19"/>
                  </a:cubicBezTo>
                  <a:cubicBezTo>
                    <a:pt x="239" y="21"/>
                    <a:pt x="245" y="22"/>
                    <a:pt x="248" y="24"/>
                  </a:cubicBezTo>
                  <a:cubicBezTo>
                    <a:pt x="258" y="28"/>
                    <a:pt x="260" y="32"/>
                    <a:pt x="259" y="44"/>
                  </a:cubicBezTo>
                  <a:cubicBezTo>
                    <a:pt x="257" y="31"/>
                    <a:pt x="251" y="30"/>
                    <a:pt x="243" y="23"/>
                  </a:cubicBezTo>
                  <a:cubicBezTo>
                    <a:pt x="248" y="39"/>
                    <a:pt x="237" y="53"/>
                    <a:pt x="236" y="68"/>
                  </a:cubicBezTo>
                  <a:cubicBezTo>
                    <a:pt x="234" y="92"/>
                    <a:pt x="246" y="117"/>
                    <a:pt x="250" y="140"/>
                  </a:cubicBezTo>
                  <a:cubicBezTo>
                    <a:pt x="253" y="161"/>
                    <a:pt x="247" y="182"/>
                    <a:pt x="253" y="203"/>
                  </a:cubicBezTo>
                  <a:cubicBezTo>
                    <a:pt x="260" y="226"/>
                    <a:pt x="270" y="253"/>
                    <a:pt x="283" y="273"/>
                  </a:cubicBezTo>
                  <a:cubicBezTo>
                    <a:pt x="290" y="283"/>
                    <a:pt x="298" y="291"/>
                    <a:pt x="303" y="301"/>
                  </a:cubicBezTo>
                  <a:cubicBezTo>
                    <a:pt x="308" y="310"/>
                    <a:pt x="315" y="317"/>
                    <a:pt x="303" y="320"/>
                  </a:cubicBezTo>
                  <a:cubicBezTo>
                    <a:pt x="284" y="326"/>
                    <a:pt x="275" y="306"/>
                    <a:pt x="257" y="304"/>
                  </a:cubicBezTo>
                  <a:cubicBezTo>
                    <a:pt x="237" y="302"/>
                    <a:pt x="217" y="295"/>
                    <a:pt x="207" y="277"/>
                  </a:cubicBezTo>
                  <a:cubicBezTo>
                    <a:pt x="201" y="266"/>
                    <a:pt x="198" y="257"/>
                    <a:pt x="187" y="251"/>
                  </a:cubicBezTo>
                  <a:cubicBezTo>
                    <a:pt x="177" y="246"/>
                    <a:pt x="165" y="246"/>
                    <a:pt x="160" y="238"/>
                  </a:cubicBezTo>
                  <a:cubicBezTo>
                    <a:pt x="158" y="234"/>
                    <a:pt x="158" y="230"/>
                    <a:pt x="154" y="226"/>
                  </a:cubicBezTo>
                  <a:cubicBezTo>
                    <a:pt x="149" y="222"/>
                    <a:pt x="143" y="221"/>
                    <a:pt x="138" y="219"/>
                  </a:cubicBezTo>
                  <a:cubicBezTo>
                    <a:pt x="133" y="216"/>
                    <a:pt x="127" y="212"/>
                    <a:pt x="121" y="210"/>
                  </a:cubicBezTo>
                  <a:cubicBezTo>
                    <a:pt x="116" y="208"/>
                    <a:pt x="109" y="208"/>
                    <a:pt x="104" y="204"/>
                  </a:cubicBezTo>
                  <a:cubicBezTo>
                    <a:pt x="99" y="200"/>
                    <a:pt x="94" y="185"/>
                    <a:pt x="98" y="180"/>
                  </a:cubicBezTo>
                  <a:cubicBezTo>
                    <a:pt x="102" y="174"/>
                    <a:pt x="113" y="176"/>
                    <a:pt x="117" y="170"/>
                  </a:cubicBezTo>
                  <a:cubicBezTo>
                    <a:pt x="97" y="155"/>
                    <a:pt x="82" y="131"/>
                    <a:pt x="52" y="136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7" name="Freeform 18"/>
            <p:cNvSpPr>
              <a:spLocks/>
            </p:cNvSpPr>
            <p:nvPr/>
          </p:nvSpPr>
          <p:spPr bwMode="auto">
            <a:xfrm>
              <a:off x="2990" y="1954"/>
              <a:ext cx="173" cy="113"/>
            </a:xfrm>
            <a:custGeom>
              <a:avLst/>
              <a:gdLst>
                <a:gd name="T0" fmla="*/ 150 w 69"/>
                <a:gd name="T1" fmla="*/ 113 h 45"/>
                <a:gd name="T2" fmla="*/ 173 w 69"/>
                <a:gd name="T3" fmla="*/ 3 h 45"/>
                <a:gd name="T4" fmla="*/ 35 w 69"/>
                <a:gd name="T5" fmla="*/ 5 h 45"/>
                <a:gd name="T6" fmla="*/ 48 w 69"/>
                <a:gd name="T7" fmla="*/ 108 h 45"/>
                <a:gd name="T8" fmla="*/ 150 w 69"/>
                <a:gd name="T9" fmla="*/ 11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45">
                  <a:moveTo>
                    <a:pt x="60" y="45"/>
                  </a:moveTo>
                  <a:cubicBezTo>
                    <a:pt x="62" y="27"/>
                    <a:pt x="65" y="12"/>
                    <a:pt x="69" y="1"/>
                  </a:cubicBezTo>
                  <a:cubicBezTo>
                    <a:pt x="49" y="0"/>
                    <a:pt x="22" y="1"/>
                    <a:pt x="14" y="2"/>
                  </a:cubicBezTo>
                  <a:cubicBezTo>
                    <a:pt x="6" y="3"/>
                    <a:pt x="0" y="39"/>
                    <a:pt x="19" y="43"/>
                  </a:cubicBezTo>
                  <a:cubicBezTo>
                    <a:pt x="29" y="45"/>
                    <a:pt x="44" y="45"/>
                    <a:pt x="60" y="4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8" name="Freeform 19"/>
            <p:cNvSpPr>
              <a:spLocks/>
            </p:cNvSpPr>
            <p:nvPr/>
          </p:nvSpPr>
          <p:spPr bwMode="auto">
            <a:xfrm>
              <a:off x="3065" y="1472"/>
              <a:ext cx="120" cy="60"/>
            </a:xfrm>
            <a:custGeom>
              <a:avLst/>
              <a:gdLst>
                <a:gd name="T0" fmla="*/ 120 w 48"/>
                <a:gd name="T1" fmla="*/ 0 h 24"/>
                <a:gd name="T2" fmla="*/ 25 w 48"/>
                <a:gd name="T3" fmla="*/ 10 h 24"/>
                <a:gd name="T4" fmla="*/ 0 w 48"/>
                <a:gd name="T5" fmla="*/ 6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34" y="0"/>
                    <a:pt x="17" y="4"/>
                    <a:pt x="10" y="4"/>
                  </a:cubicBezTo>
                  <a:cubicBezTo>
                    <a:pt x="4" y="6"/>
                    <a:pt x="0" y="15"/>
                    <a:pt x="0" y="2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9" name="Freeform 20"/>
            <p:cNvSpPr>
              <a:spLocks/>
            </p:cNvSpPr>
            <p:nvPr/>
          </p:nvSpPr>
          <p:spPr bwMode="auto">
            <a:xfrm>
              <a:off x="3083" y="1364"/>
              <a:ext cx="152" cy="53"/>
            </a:xfrm>
            <a:custGeom>
              <a:avLst/>
              <a:gdLst>
                <a:gd name="T0" fmla="*/ 152 w 61"/>
                <a:gd name="T1" fmla="*/ 28 h 21"/>
                <a:gd name="T2" fmla="*/ 40 w 61"/>
                <a:gd name="T3" fmla="*/ 0 h 21"/>
                <a:gd name="T4" fmla="*/ 0 w 61"/>
                <a:gd name="T5" fmla="*/ 53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21">
                  <a:moveTo>
                    <a:pt x="61" y="11"/>
                  </a:moveTo>
                  <a:cubicBezTo>
                    <a:pt x="40" y="7"/>
                    <a:pt x="23" y="3"/>
                    <a:pt x="16" y="0"/>
                  </a:cubicBezTo>
                  <a:cubicBezTo>
                    <a:pt x="7" y="1"/>
                    <a:pt x="0" y="11"/>
                    <a:pt x="0" y="2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0" name="Freeform 21"/>
            <p:cNvSpPr>
              <a:spLocks/>
            </p:cNvSpPr>
            <p:nvPr/>
          </p:nvSpPr>
          <p:spPr bwMode="auto">
            <a:xfrm>
              <a:off x="3053" y="1354"/>
              <a:ext cx="182" cy="218"/>
            </a:xfrm>
            <a:custGeom>
              <a:avLst/>
              <a:gdLst>
                <a:gd name="T0" fmla="*/ 182 w 73"/>
                <a:gd name="T1" fmla="*/ 28 h 87"/>
                <a:gd name="T2" fmla="*/ 70 w 73"/>
                <a:gd name="T3" fmla="*/ 0 h 87"/>
                <a:gd name="T4" fmla="*/ 40 w 73"/>
                <a:gd name="T5" fmla="*/ 90 h 87"/>
                <a:gd name="T6" fmla="*/ 132 w 73"/>
                <a:gd name="T7" fmla="*/ 115 h 87"/>
                <a:gd name="T8" fmla="*/ 35 w 73"/>
                <a:gd name="T9" fmla="*/ 118 h 87"/>
                <a:gd name="T10" fmla="*/ 42 w 73"/>
                <a:gd name="T11" fmla="*/ 213 h 87"/>
                <a:gd name="T12" fmla="*/ 182 w 73"/>
                <a:gd name="T13" fmla="*/ 218 h 87"/>
                <a:gd name="T14" fmla="*/ 182 w 73"/>
                <a:gd name="T15" fmla="*/ 28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" h="87">
                  <a:moveTo>
                    <a:pt x="73" y="11"/>
                  </a:moveTo>
                  <a:cubicBezTo>
                    <a:pt x="52" y="7"/>
                    <a:pt x="35" y="3"/>
                    <a:pt x="28" y="0"/>
                  </a:cubicBezTo>
                  <a:cubicBezTo>
                    <a:pt x="13" y="2"/>
                    <a:pt x="6" y="26"/>
                    <a:pt x="16" y="36"/>
                  </a:cubicBezTo>
                  <a:cubicBezTo>
                    <a:pt x="27" y="39"/>
                    <a:pt x="53" y="46"/>
                    <a:pt x="53" y="46"/>
                  </a:cubicBezTo>
                  <a:cubicBezTo>
                    <a:pt x="38" y="46"/>
                    <a:pt x="22" y="47"/>
                    <a:pt x="14" y="47"/>
                  </a:cubicBezTo>
                  <a:cubicBezTo>
                    <a:pt x="2" y="51"/>
                    <a:pt x="0" y="82"/>
                    <a:pt x="17" y="85"/>
                  </a:cubicBezTo>
                  <a:cubicBezTo>
                    <a:pt x="34" y="86"/>
                    <a:pt x="56" y="87"/>
                    <a:pt x="73" y="87"/>
                  </a:cubicBezTo>
                  <a:cubicBezTo>
                    <a:pt x="73" y="61"/>
                    <a:pt x="72" y="35"/>
                    <a:pt x="73" y="1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1" name="Freeform 22"/>
            <p:cNvSpPr>
              <a:spLocks/>
            </p:cNvSpPr>
            <p:nvPr/>
          </p:nvSpPr>
          <p:spPr bwMode="auto">
            <a:xfrm>
              <a:off x="3528" y="989"/>
              <a:ext cx="817" cy="1213"/>
            </a:xfrm>
            <a:custGeom>
              <a:avLst/>
              <a:gdLst>
                <a:gd name="T0" fmla="*/ 645 w 327"/>
                <a:gd name="T1" fmla="*/ 178 h 485"/>
                <a:gd name="T2" fmla="*/ 600 w 327"/>
                <a:gd name="T3" fmla="*/ 143 h 485"/>
                <a:gd name="T4" fmla="*/ 605 w 327"/>
                <a:gd name="T5" fmla="*/ 88 h 485"/>
                <a:gd name="T6" fmla="*/ 522 w 327"/>
                <a:gd name="T7" fmla="*/ 53 h 485"/>
                <a:gd name="T8" fmla="*/ 490 w 327"/>
                <a:gd name="T9" fmla="*/ 98 h 485"/>
                <a:gd name="T10" fmla="*/ 485 w 327"/>
                <a:gd name="T11" fmla="*/ 30 h 485"/>
                <a:gd name="T12" fmla="*/ 402 w 327"/>
                <a:gd name="T13" fmla="*/ 25 h 485"/>
                <a:gd name="T14" fmla="*/ 337 w 327"/>
                <a:gd name="T15" fmla="*/ 123 h 485"/>
                <a:gd name="T16" fmla="*/ 310 w 327"/>
                <a:gd name="T17" fmla="*/ 65 h 485"/>
                <a:gd name="T18" fmla="*/ 220 w 327"/>
                <a:gd name="T19" fmla="*/ 85 h 485"/>
                <a:gd name="T20" fmla="*/ 205 w 327"/>
                <a:gd name="T21" fmla="*/ 168 h 485"/>
                <a:gd name="T22" fmla="*/ 190 w 327"/>
                <a:gd name="T23" fmla="*/ 190 h 485"/>
                <a:gd name="T24" fmla="*/ 7 w 327"/>
                <a:gd name="T25" fmla="*/ 568 h 485"/>
                <a:gd name="T26" fmla="*/ 30 w 327"/>
                <a:gd name="T27" fmla="*/ 873 h 485"/>
                <a:gd name="T28" fmla="*/ 30 w 327"/>
                <a:gd name="T29" fmla="*/ 873 h 485"/>
                <a:gd name="T30" fmla="*/ 100 w 327"/>
                <a:gd name="T31" fmla="*/ 980 h 485"/>
                <a:gd name="T32" fmla="*/ 110 w 327"/>
                <a:gd name="T33" fmla="*/ 1100 h 485"/>
                <a:gd name="T34" fmla="*/ 102 w 327"/>
                <a:gd name="T35" fmla="*/ 1093 h 485"/>
                <a:gd name="T36" fmla="*/ 267 w 327"/>
                <a:gd name="T37" fmla="*/ 1200 h 485"/>
                <a:gd name="T38" fmla="*/ 272 w 327"/>
                <a:gd name="T39" fmla="*/ 1195 h 485"/>
                <a:gd name="T40" fmla="*/ 272 w 327"/>
                <a:gd name="T41" fmla="*/ 1083 h 485"/>
                <a:gd name="T42" fmla="*/ 330 w 327"/>
                <a:gd name="T43" fmla="*/ 810 h 485"/>
                <a:gd name="T44" fmla="*/ 365 w 327"/>
                <a:gd name="T45" fmla="*/ 715 h 485"/>
                <a:gd name="T46" fmla="*/ 365 w 327"/>
                <a:gd name="T47" fmla="*/ 715 h 485"/>
                <a:gd name="T48" fmla="*/ 365 w 327"/>
                <a:gd name="T49" fmla="*/ 715 h 485"/>
                <a:gd name="T50" fmla="*/ 355 w 327"/>
                <a:gd name="T51" fmla="*/ 658 h 485"/>
                <a:gd name="T52" fmla="*/ 350 w 327"/>
                <a:gd name="T53" fmla="*/ 655 h 485"/>
                <a:gd name="T54" fmla="*/ 412 w 327"/>
                <a:gd name="T55" fmla="*/ 410 h 485"/>
                <a:gd name="T56" fmla="*/ 415 w 327"/>
                <a:gd name="T57" fmla="*/ 410 h 485"/>
                <a:gd name="T58" fmla="*/ 500 w 327"/>
                <a:gd name="T59" fmla="*/ 423 h 485"/>
                <a:gd name="T60" fmla="*/ 500 w 327"/>
                <a:gd name="T61" fmla="*/ 423 h 485"/>
                <a:gd name="T62" fmla="*/ 500 w 327"/>
                <a:gd name="T63" fmla="*/ 423 h 485"/>
                <a:gd name="T64" fmla="*/ 610 w 327"/>
                <a:gd name="T65" fmla="*/ 418 h 485"/>
                <a:gd name="T66" fmla="*/ 817 w 327"/>
                <a:gd name="T67" fmla="*/ 415 h 485"/>
                <a:gd name="T68" fmla="*/ 645 w 327"/>
                <a:gd name="T69" fmla="*/ 178 h 4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7" h="485">
                  <a:moveTo>
                    <a:pt x="258" y="71"/>
                  </a:moveTo>
                  <a:cubicBezTo>
                    <a:pt x="254" y="68"/>
                    <a:pt x="241" y="59"/>
                    <a:pt x="240" y="57"/>
                  </a:cubicBezTo>
                  <a:cubicBezTo>
                    <a:pt x="238" y="54"/>
                    <a:pt x="237" y="48"/>
                    <a:pt x="242" y="35"/>
                  </a:cubicBezTo>
                  <a:cubicBezTo>
                    <a:pt x="247" y="19"/>
                    <a:pt x="220" y="3"/>
                    <a:pt x="209" y="21"/>
                  </a:cubicBezTo>
                  <a:cubicBezTo>
                    <a:pt x="206" y="25"/>
                    <a:pt x="204" y="28"/>
                    <a:pt x="196" y="39"/>
                  </a:cubicBezTo>
                  <a:cubicBezTo>
                    <a:pt x="196" y="39"/>
                    <a:pt x="197" y="16"/>
                    <a:pt x="194" y="12"/>
                  </a:cubicBezTo>
                  <a:cubicBezTo>
                    <a:pt x="185" y="0"/>
                    <a:pt x="166" y="4"/>
                    <a:pt x="161" y="10"/>
                  </a:cubicBezTo>
                  <a:cubicBezTo>
                    <a:pt x="155" y="17"/>
                    <a:pt x="159" y="47"/>
                    <a:pt x="135" y="49"/>
                  </a:cubicBezTo>
                  <a:cubicBezTo>
                    <a:pt x="122" y="48"/>
                    <a:pt x="124" y="35"/>
                    <a:pt x="124" y="26"/>
                  </a:cubicBezTo>
                  <a:cubicBezTo>
                    <a:pt x="125" y="17"/>
                    <a:pt x="91" y="16"/>
                    <a:pt x="88" y="34"/>
                  </a:cubicBezTo>
                  <a:cubicBezTo>
                    <a:pt x="87" y="45"/>
                    <a:pt x="85" y="56"/>
                    <a:pt x="82" y="67"/>
                  </a:cubicBezTo>
                  <a:cubicBezTo>
                    <a:pt x="81" y="69"/>
                    <a:pt x="77" y="75"/>
                    <a:pt x="76" y="76"/>
                  </a:cubicBezTo>
                  <a:cubicBezTo>
                    <a:pt x="9" y="129"/>
                    <a:pt x="3" y="166"/>
                    <a:pt x="3" y="227"/>
                  </a:cubicBezTo>
                  <a:cubicBezTo>
                    <a:pt x="3" y="252"/>
                    <a:pt x="0" y="302"/>
                    <a:pt x="12" y="349"/>
                  </a:cubicBezTo>
                  <a:cubicBezTo>
                    <a:pt x="12" y="349"/>
                    <a:pt x="12" y="349"/>
                    <a:pt x="12" y="349"/>
                  </a:cubicBezTo>
                  <a:cubicBezTo>
                    <a:pt x="21" y="362"/>
                    <a:pt x="28" y="377"/>
                    <a:pt x="40" y="392"/>
                  </a:cubicBezTo>
                  <a:cubicBezTo>
                    <a:pt x="48" y="402"/>
                    <a:pt x="48" y="420"/>
                    <a:pt x="44" y="440"/>
                  </a:cubicBezTo>
                  <a:cubicBezTo>
                    <a:pt x="43" y="439"/>
                    <a:pt x="42" y="438"/>
                    <a:pt x="41" y="437"/>
                  </a:cubicBezTo>
                  <a:cubicBezTo>
                    <a:pt x="62" y="462"/>
                    <a:pt x="95" y="485"/>
                    <a:pt x="107" y="480"/>
                  </a:cubicBezTo>
                  <a:cubicBezTo>
                    <a:pt x="108" y="479"/>
                    <a:pt x="108" y="479"/>
                    <a:pt x="109" y="478"/>
                  </a:cubicBezTo>
                  <a:cubicBezTo>
                    <a:pt x="109" y="433"/>
                    <a:pt x="109" y="433"/>
                    <a:pt x="109" y="433"/>
                  </a:cubicBezTo>
                  <a:cubicBezTo>
                    <a:pt x="109" y="399"/>
                    <a:pt x="117" y="360"/>
                    <a:pt x="132" y="324"/>
                  </a:cubicBezTo>
                  <a:cubicBezTo>
                    <a:pt x="140" y="307"/>
                    <a:pt x="144" y="295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9" y="272"/>
                    <a:pt x="147" y="266"/>
                    <a:pt x="142" y="263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26" y="201"/>
                    <a:pt x="145" y="173"/>
                    <a:pt x="165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74" y="167"/>
                    <a:pt x="184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12" y="169"/>
                    <a:pt x="226" y="168"/>
                    <a:pt x="244" y="167"/>
                  </a:cubicBezTo>
                  <a:cubicBezTo>
                    <a:pt x="268" y="165"/>
                    <a:pt x="298" y="166"/>
                    <a:pt x="327" y="166"/>
                  </a:cubicBezTo>
                  <a:cubicBezTo>
                    <a:pt x="315" y="126"/>
                    <a:pt x="293" y="92"/>
                    <a:pt x="258" y="7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2" name="Freeform 23"/>
            <p:cNvSpPr>
              <a:spLocks/>
            </p:cNvSpPr>
            <p:nvPr/>
          </p:nvSpPr>
          <p:spPr bwMode="auto">
            <a:xfrm>
              <a:off x="4223" y="1629"/>
              <a:ext cx="145" cy="75"/>
            </a:xfrm>
            <a:custGeom>
              <a:avLst/>
              <a:gdLst>
                <a:gd name="T0" fmla="*/ 13 w 58"/>
                <a:gd name="T1" fmla="*/ 58 h 30"/>
                <a:gd name="T2" fmla="*/ 140 w 58"/>
                <a:gd name="T3" fmla="*/ 75 h 30"/>
                <a:gd name="T4" fmla="*/ 145 w 58"/>
                <a:gd name="T5" fmla="*/ 0 h 30"/>
                <a:gd name="T6" fmla="*/ 0 w 58"/>
                <a:gd name="T7" fmla="*/ 58 h 30"/>
                <a:gd name="T8" fmla="*/ 13 w 58"/>
                <a:gd name="T9" fmla="*/ 5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30">
                  <a:moveTo>
                    <a:pt x="5" y="23"/>
                  </a:moveTo>
                  <a:cubicBezTo>
                    <a:pt x="21" y="24"/>
                    <a:pt x="38" y="26"/>
                    <a:pt x="56" y="30"/>
                  </a:cubicBezTo>
                  <a:cubicBezTo>
                    <a:pt x="57" y="20"/>
                    <a:pt x="58" y="10"/>
                    <a:pt x="58" y="0"/>
                  </a:cubicBezTo>
                  <a:cubicBezTo>
                    <a:pt x="38" y="2"/>
                    <a:pt x="18" y="7"/>
                    <a:pt x="0" y="23"/>
                  </a:cubicBezTo>
                  <a:lnTo>
                    <a:pt x="5" y="2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3" name="Freeform 24"/>
            <p:cNvSpPr>
              <a:spLocks noEditPoints="1"/>
            </p:cNvSpPr>
            <p:nvPr/>
          </p:nvSpPr>
          <p:spPr bwMode="auto">
            <a:xfrm>
              <a:off x="3218" y="1747"/>
              <a:ext cx="2148" cy="1542"/>
            </a:xfrm>
            <a:custGeom>
              <a:avLst/>
              <a:gdLst>
                <a:gd name="T0" fmla="*/ 973 w 859"/>
                <a:gd name="T1" fmla="*/ 1247 h 617"/>
                <a:gd name="T2" fmla="*/ 883 w 859"/>
                <a:gd name="T3" fmla="*/ 1182 h 617"/>
                <a:gd name="T4" fmla="*/ 790 w 859"/>
                <a:gd name="T5" fmla="*/ 1185 h 617"/>
                <a:gd name="T6" fmla="*/ 693 w 859"/>
                <a:gd name="T7" fmla="*/ 1122 h 617"/>
                <a:gd name="T8" fmla="*/ 620 w 859"/>
                <a:gd name="T9" fmla="*/ 1012 h 617"/>
                <a:gd name="T10" fmla="*/ 533 w 859"/>
                <a:gd name="T11" fmla="*/ 990 h 617"/>
                <a:gd name="T12" fmla="*/ 440 w 859"/>
                <a:gd name="T13" fmla="*/ 925 h 617"/>
                <a:gd name="T14" fmla="*/ 388 w 859"/>
                <a:gd name="T15" fmla="*/ 825 h 617"/>
                <a:gd name="T16" fmla="*/ 310 w 859"/>
                <a:gd name="T17" fmla="*/ 715 h 617"/>
                <a:gd name="T18" fmla="*/ 380 w 859"/>
                <a:gd name="T19" fmla="*/ 677 h 617"/>
                <a:gd name="T20" fmla="*/ 165 w 859"/>
                <a:gd name="T21" fmla="*/ 670 h 617"/>
                <a:gd name="T22" fmla="*/ 88 w 859"/>
                <a:gd name="T23" fmla="*/ 557 h 617"/>
                <a:gd name="T24" fmla="*/ 53 w 859"/>
                <a:gd name="T25" fmla="*/ 462 h 617"/>
                <a:gd name="T26" fmla="*/ 98 w 859"/>
                <a:gd name="T27" fmla="*/ 320 h 617"/>
                <a:gd name="T28" fmla="*/ 278 w 859"/>
                <a:gd name="T29" fmla="*/ 292 h 617"/>
                <a:gd name="T30" fmla="*/ 443 w 859"/>
                <a:gd name="T31" fmla="*/ 437 h 617"/>
                <a:gd name="T32" fmla="*/ 523 w 859"/>
                <a:gd name="T33" fmla="*/ 630 h 617"/>
                <a:gd name="T34" fmla="*/ 580 w 859"/>
                <a:gd name="T35" fmla="*/ 512 h 617"/>
                <a:gd name="T36" fmla="*/ 610 w 859"/>
                <a:gd name="T37" fmla="*/ 467 h 617"/>
                <a:gd name="T38" fmla="*/ 645 w 859"/>
                <a:gd name="T39" fmla="*/ 357 h 617"/>
                <a:gd name="T40" fmla="*/ 648 w 859"/>
                <a:gd name="T41" fmla="*/ 290 h 617"/>
                <a:gd name="T42" fmla="*/ 828 w 859"/>
                <a:gd name="T43" fmla="*/ 235 h 617"/>
                <a:gd name="T44" fmla="*/ 823 w 859"/>
                <a:gd name="T45" fmla="*/ 360 h 617"/>
                <a:gd name="T46" fmla="*/ 818 w 859"/>
                <a:gd name="T47" fmla="*/ 407 h 617"/>
                <a:gd name="T48" fmla="*/ 860 w 859"/>
                <a:gd name="T49" fmla="*/ 810 h 617"/>
                <a:gd name="T50" fmla="*/ 993 w 859"/>
                <a:gd name="T51" fmla="*/ 1085 h 617"/>
                <a:gd name="T52" fmla="*/ 1073 w 859"/>
                <a:gd name="T53" fmla="*/ 1212 h 617"/>
                <a:gd name="T54" fmla="*/ 1563 w 859"/>
                <a:gd name="T55" fmla="*/ 490 h 617"/>
                <a:gd name="T56" fmla="*/ 1228 w 859"/>
                <a:gd name="T57" fmla="*/ 50 h 617"/>
                <a:gd name="T58" fmla="*/ 948 w 859"/>
                <a:gd name="T59" fmla="*/ 15 h 617"/>
                <a:gd name="T60" fmla="*/ 1013 w 859"/>
                <a:gd name="T61" fmla="*/ 72 h 617"/>
                <a:gd name="T62" fmla="*/ 1120 w 859"/>
                <a:gd name="T63" fmla="*/ 92 h 617"/>
                <a:gd name="T64" fmla="*/ 1250 w 859"/>
                <a:gd name="T65" fmla="*/ 132 h 617"/>
                <a:gd name="T66" fmla="*/ 1323 w 859"/>
                <a:gd name="T67" fmla="*/ 292 h 617"/>
                <a:gd name="T68" fmla="*/ 1270 w 859"/>
                <a:gd name="T69" fmla="*/ 440 h 617"/>
                <a:gd name="T70" fmla="*/ 1328 w 859"/>
                <a:gd name="T71" fmla="*/ 477 h 617"/>
                <a:gd name="T72" fmla="*/ 1335 w 859"/>
                <a:gd name="T73" fmla="*/ 645 h 617"/>
                <a:gd name="T74" fmla="*/ 1350 w 859"/>
                <a:gd name="T75" fmla="*/ 775 h 617"/>
                <a:gd name="T76" fmla="*/ 1293 w 859"/>
                <a:gd name="T77" fmla="*/ 820 h 617"/>
                <a:gd name="T78" fmla="*/ 1355 w 859"/>
                <a:gd name="T79" fmla="*/ 935 h 617"/>
                <a:gd name="T80" fmla="*/ 1313 w 859"/>
                <a:gd name="T81" fmla="*/ 917 h 617"/>
                <a:gd name="T82" fmla="*/ 1318 w 859"/>
                <a:gd name="T83" fmla="*/ 1062 h 617"/>
                <a:gd name="T84" fmla="*/ 1188 w 859"/>
                <a:gd name="T85" fmla="*/ 1107 h 617"/>
                <a:gd name="T86" fmla="*/ 1083 w 859"/>
                <a:gd name="T87" fmla="*/ 920 h 617"/>
                <a:gd name="T88" fmla="*/ 1005 w 859"/>
                <a:gd name="T89" fmla="*/ 725 h 617"/>
                <a:gd name="T90" fmla="*/ 863 w 859"/>
                <a:gd name="T91" fmla="*/ 405 h 617"/>
                <a:gd name="T92" fmla="*/ 863 w 859"/>
                <a:gd name="T93" fmla="*/ 375 h 617"/>
                <a:gd name="T94" fmla="*/ 763 w 859"/>
                <a:gd name="T95" fmla="*/ 160 h 617"/>
                <a:gd name="T96" fmla="*/ 615 w 859"/>
                <a:gd name="T97" fmla="*/ 295 h 617"/>
                <a:gd name="T98" fmla="*/ 388 w 859"/>
                <a:gd name="T99" fmla="*/ 302 h 617"/>
                <a:gd name="T100" fmla="*/ 5 w 859"/>
                <a:gd name="T101" fmla="*/ 382 h 617"/>
                <a:gd name="T102" fmla="*/ 920 w 859"/>
                <a:gd name="T103" fmla="*/ 1347 h 6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59" h="617">
                  <a:moveTo>
                    <a:pt x="429" y="511"/>
                  </a:moveTo>
                  <a:cubicBezTo>
                    <a:pt x="424" y="513"/>
                    <a:pt x="425" y="508"/>
                    <a:pt x="415" y="505"/>
                  </a:cubicBezTo>
                  <a:cubicBezTo>
                    <a:pt x="404" y="503"/>
                    <a:pt x="394" y="497"/>
                    <a:pt x="389" y="499"/>
                  </a:cubicBezTo>
                  <a:cubicBezTo>
                    <a:pt x="383" y="501"/>
                    <a:pt x="369" y="495"/>
                    <a:pt x="370" y="488"/>
                  </a:cubicBezTo>
                  <a:cubicBezTo>
                    <a:pt x="371" y="481"/>
                    <a:pt x="366" y="478"/>
                    <a:pt x="366" y="478"/>
                  </a:cubicBezTo>
                  <a:cubicBezTo>
                    <a:pt x="366" y="478"/>
                    <a:pt x="356" y="473"/>
                    <a:pt x="353" y="473"/>
                  </a:cubicBezTo>
                  <a:cubicBezTo>
                    <a:pt x="350" y="473"/>
                    <a:pt x="346" y="470"/>
                    <a:pt x="340" y="472"/>
                  </a:cubicBezTo>
                  <a:cubicBezTo>
                    <a:pt x="334" y="474"/>
                    <a:pt x="329" y="480"/>
                    <a:pt x="326" y="479"/>
                  </a:cubicBezTo>
                  <a:cubicBezTo>
                    <a:pt x="323" y="478"/>
                    <a:pt x="319" y="477"/>
                    <a:pt x="316" y="474"/>
                  </a:cubicBezTo>
                  <a:cubicBezTo>
                    <a:pt x="313" y="470"/>
                    <a:pt x="316" y="466"/>
                    <a:pt x="309" y="461"/>
                  </a:cubicBezTo>
                  <a:cubicBezTo>
                    <a:pt x="301" y="456"/>
                    <a:pt x="309" y="448"/>
                    <a:pt x="297" y="450"/>
                  </a:cubicBezTo>
                  <a:cubicBezTo>
                    <a:pt x="286" y="452"/>
                    <a:pt x="287" y="459"/>
                    <a:pt x="277" y="449"/>
                  </a:cubicBezTo>
                  <a:cubicBezTo>
                    <a:pt x="268" y="440"/>
                    <a:pt x="268" y="433"/>
                    <a:pt x="265" y="430"/>
                  </a:cubicBezTo>
                  <a:cubicBezTo>
                    <a:pt x="262" y="427"/>
                    <a:pt x="265" y="420"/>
                    <a:pt x="260" y="416"/>
                  </a:cubicBezTo>
                  <a:cubicBezTo>
                    <a:pt x="255" y="413"/>
                    <a:pt x="255" y="405"/>
                    <a:pt x="248" y="405"/>
                  </a:cubicBezTo>
                  <a:cubicBezTo>
                    <a:pt x="242" y="405"/>
                    <a:pt x="233" y="403"/>
                    <a:pt x="233" y="403"/>
                  </a:cubicBezTo>
                  <a:cubicBezTo>
                    <a:pt x="233" y="403"/>
                    <a:pt x="234" y="404"/>
                    <a:pt x="223" y="400"/>
                  </a:cubicBezTo>
                  <a:cubicBezTo>
                    <a:pt x="213" y="396"/>
                    <a:pt x="218" y="408"/>
                    <a:pt x="213" y="396"/>
                  </a:cubicBezTo>
                  <a:cubicBezTo>
                    <a:pt x="208" y="384"/>
                    <a:pt x="211" y="374"/>
                    <a:pt x="203" y="374"/>
                  </a:cubicBezTo>
                  <a:cubicBezTo>
                    <a:pt x="194" y="374"/>
                    <a:pt x="187" y="375"/>
                    <a:pt x="187" y="375"/>
                  </a:cubicBezTo>
                  <a:cubicBezTo>
                    <a:pt x="176" y="370"/>
                    <a:pt x="176" y="370"/>
                    <a:pt x="176" y="370"/>
                  </a:cubicBezTo>
                  <a:cubicBezTo>
                    <a:pt x="176" y="370"/>
                    <a:pt x="175" y="365"/>
                    <a:pt x="172" y="360"/>
                  </a:cubicBezTo>
                  <a:cubicBezTo>
                    <a:pt x="168" y="355"/>
                    <a:pt x="173" y="353"/>
                    <a:pt x="167" y="346"/>
                  </a:cubicBezTo>
                  <a:cubicBezTo>
                    <a:pt x="162" y="338"/>
                    <a:pt x="162" y="335"/>
                    <a:pt x="155" y="330"/>
                  </a:cubicBezTo>
                  <a:cubicBezTo>
                    <a:pt x="148" y="325"/>
                    <a:pt x="149" y="319"/>
                    <a:pt x="146" y="316"/>
                  </a:cubicBezTo>
                  <a:cubicBezTo>
                    <a:pt x="142" y="313"/>
                    <a:pt x="144" y="309"/>
                    <a:pt x="140" y="304"/>
                  </a:cubicBezTo>
                  <a:cubicBezTo>
                    <a:pt x="139" y="301"/>
                    <a:pt x="127" y="293"/>
                    <a:pt x="124" y="286"/>
                  </a:cubicBezTo>
                  <a:cubicBezTo>
                    <a:pt x="121" y="280"/>
                    <a:pt x="127" y="275"/>
                    <a:pt x="134" y="277"/>
                  </a:cubicBezTo>
                  <a:cubicBezTo>
                    <a:pt x="158" y="277"/>
                    <a:pt x="180" y="296"/>
                    <a:pt x="199" y="304"/>
                  </a:cubicBezTo>
                  <a:cubicBezTo>
                    <a:pt x="199" y="304"/>
                    <a:pt x="183" y="289"/>
                    <a:pt x="152" y="271"/>
                  </a:cubicBezTo>
                  <a:cubicBezTo>
                    <a:pt x="117" y="253"/>
                    <a:pt x="102" y="282"/>
                    <a:pt x="92" y="280"/>
                  </a:cubicBezTo>
                  <a:cubicBezTo>
                    <a:pt x="84" y="282"/>
                    <a:pt x="83" y="279"/>
                    <a:pt x="77" y="278"/>
                  </a:cubicBezTo>
                  <a:cubicBezTo>
                    <a:pt x="71" y="277"/>
                    <a:pt x="71" y="270"/>
                    <a:pt x="66" y="268"/>
                  </a:cubicBezTo>
                  <a:cubicBezTo>
                    <a:pt x="60" y="266"/>
                    <a:pt x="59" y="264"/>
                    <a:pt x="53" y="257"/>
                  </a:cubicBezTo>
                  <a:cubicBezTo>
                    <a:pt x="47" y="249"/>
                    <a:pt x="42" y="240"/>
                    <a:pt x="38" y="233"/>
                  </a:cubicBezTo>
                  <a:cubicBezTo>
                    <a:pt x="33" y="227"/>
                    <a:pt x="37" y="229"/>
                    <a:pt x="35" y="223"/>
                  </a:cubicBezTo>
                  <a:cubicBezTo>
                    <a:pt x="32" y="217"/>
                    <a:pt x="33" y="217"/>
                    <a:pt x="29" y="211"/>
                  </a:cubicBezTo>
                  <a:cubicBezTo>
                    <a:pt x="25" y="205"/>
                    <a:pt x="23" y="205"/>
                    <a:pt x="23" y="198"/>
                  </a:cubicBezTo>
                  <a:cubicBezTo>
                    <a:pt x="23" y="190"/>
                    <a:pt x="26" y="192"/>
                    <a:pt x="21" y="185"/>
                  </a:cubicBezTo>
                  <a:cubicBezTo>
                    <a:pt x="16" y="178"/>
                    <a:pt x="19" y="174"/>
                    <a:pt x="19" y="169"/>
                  </a:cubicBezTo>
                  <a:cubicBezTo>
                    <a:pt x="19" y="163"/>
                    <a:pt x="17" y="160"/>
                    <a:pt x="17" y="152"/>
                  </a:cubicBezTo>
                  <a:cubicBezTo>
                    <a:pt x="20" y="142"/>
                    <a:pt x="29" y="133"/>
                    <a:pt x="39" y="128"/>
                  </a:cubicBezTo>
                  <a:cubicBezTo>
                    <a:pt x="45" y="124"/>
                    <a:pt x="62" y="121"/>
                    <a:pt x="70" y="119"/>
                  </a:cubicBezTo>
                  <a:cubicBezTo>
                    <a:pt x="79" y="117"/>
                    <a:pt x="85" y="114"/>
                    <a:pt x="95" y="113"/>
                  </a:cubicBezTo>
                  <a:cubicBezTo>
                    <a:pt x="100" y="113"/>
                    <a:pt x="104" y="116"/>
                    <a:pt x="111" y="117"/>
                  </a:cubicBezTo>
                  <a:cubicBezTo>
                    <a:pt x="118" y="119"/>
                    <a:pt x="128" y="118"/>
                    <a:pt x="132" y="120"/>
                  </a:cubicBezTo>
                  <a:cubicBezTo>
                    <a:pt x="152" y="128"/>
                    <a:pt x="153" y="153"/>
                    <a:pt x="167" y="166"/>
                  </a:cubicBezTo>
                  <a:cubicBezTo>
                    <a:pt x="170" y="169"/>
                    <a:pt x="174" y="171"/>
                    <a:pt x="177" y="175"/>
                  </a:cubicBezTo>
                  <a:cubicBezTo>
                    <a:pt x="180" y="179"/>
                    <a:pt x="180" y="184"/>
                    <a:pt x="183" y="188"/>
                  </a:cubicBezTo>
                  <a:cubicBezTo>
                    <a:pt x="189" y="195"/>
                    <a:pt x="208" y="194"/>
                    <a:pt x="206" y="204"/>
                  </a:cubicBezTo>
                  <a:cubicBezTo>
                    <a:pt x="209" y="215"/>
                    <a:pt x="201" y="230"/>
                    <a:pt x="209" y="252"/>
                  </a:cubicBezTo>
                  <a:cubicBezTo>
                    <a:pt x="217" y="273"/>
                    <a:pt x="231" y="282"/>
                    <a:pt x="231" y="282"/>
                  </a:cubicBezTo>
                  <a:cubicBezTo>
                    <a:pt x="222" y="257"/>
                    <a:pt x="209" y="243"/>
                    <a:pt x="220" y="228"/>
                  </a:cubicBezTo>
                  <a:cubicBezTo>
                    <a:pt x="232" y="212"/>
                    <a:pt x="228" y="214"/>
                    <a:pt x="232" y="205"/>
                  </a:cubicBezTo>
                  <a:cubicBezTo>
                    <a:pt x="231" y="207"/>
                    <a:pt x="231" y="207"/>
                    <a:pt x="231" y="207"/>
                  </a:cubicBezTo>
                  <a:cubicBezTo>
                    <a:pt x="231" y="204"/>
                    <a:pt x="231" y="197"/>
                    <a:pt x="233" y="195"/>
                  </a:cubicBezTo>
                  <a:cubicBezTo>
                    <a:pt x="236" y="191"/>
                    <a:pt x="241" y="191"/>
                    <a:pt x="244" y="187"/>
                  </a:cubicBezTo>
                  <a:cubicBezTo>
                    <a:pt x="249" y="180"/>
                    <a:pt x="245" y="173"/>
                    <a:pt x="251" y="166"/>
                  </a:cubicBezTo>
                  <a:cubicBezTo>
                    <a:pt x="263" y="160"/>
                    <a:pt x="282" y="142"/>
                    <a:pt x="282" y="133"/>
                  </a:cubicBezTo>
                  <a:cubicBezTo>
                    <a:pt x="274" y="147"/>
                    <a:pt x="263" y="148"/>
                    <a:pt x="258" y="143"/>
                  </a:cubicBezTo>
                  <a:cubicBezTo>
                    <a:pt x="255" y="142"/>
                    <a:pt x="259" y="137"/>
                    <a:pt x="259" y="137"/>
                  </a:cubicBezTo>
                  <a:cubicBezTo>
                    <a:pt x="257" y="134"/>
                    <a:pt x="262" y="131"/>
                    <a:pt x="261" y="128"/>
                  </a:cubicBezTo>
                  <a:cubicBezTo>
                    <a:pt x="260" y="125"/>
                    <a:pt x="260" y="121"/>
                    <a:pt x="259" y="116"/>
                  </a:cubicBezTo>
                  <a:cubicBezTo>
                    <a:pt x="261" y="104"/>
                    <a:pt x="263" y="88"/>
                    <a:pt x="265" y="83"/>
                  </a:cubicBezTo>
                  <a:cubicBezTo>
                    <a:pt x="274" y="77"/>
                    <a:pt x="288" y="76"/>
                    <a:pt x="302" y="78"/>
                  </a:cubicBezTo>
                  <a:cubicBezTo>
                    <a:pt x="315" y="81"/>
                    <a:pt x="325" y="86"/>
                    <a:pt x="331" y="94"/>
                  </a:cubicBezTo>
                  <a:cubicBezTo>
                    <a:pt x="331" y="100"/>
                    <a:pt x="330" y="108"/>
                    <a:pt x="329" y="118"/>
                  </a:cubicBezTo>
                  <a:cubicBezTo>
                    <a:pt x="327" y="121"/>
                    <a:pt x="331" y="126"/>
                    <a:pt x="329" y="131"/>
                  </a:cubicBezTo>
                  <a:cubicBezTo>
                    <a:pt x="327" y="136"/>
                    <a:pt x="330" y="136"/>
                    <a:pt x="329" y="144"/>
                  </a:cubicBezTo>
                  <a:cubicBezTo>
                    <a:pt x="328" y="153"/>
                    <a:pt x="331" y="152"/>
                    <a:pt x="326" y="151"/>
                  </a:cubicBezTo>
                  <a:cubicBezTo>
                    <a:pt x="316" y="151"/>
                    <a:pt x="308" y="148"/>
                    <a:pt x="303" y="135"/>
                  </a:cubicBezTo>
                  <a:cubicBezTo>
                    <a:pt x="302" y="148"/>
                    <a:pt x="311" y="160"/>
                    <a:pt x="327" y="163"/>
                  </a:cubicBezTo>
                  <a:cubicBezTo>
                    <a:pt x="328" y="180"/>
                    <a:pt x="322" y="215"/>
                    <a:pt x="328" y="230"/>
                  </a:cubicBezTo>
                  <a:cubicBezTo>
                    <a:pt x="335" y="244"/>
                    <a:pt x="335" y="254"/>
                    <a:pt x="338" y="265"/>
                  </a:cubicBezTo>
                  <a:cubicBezTo>
                    <a:pt x="341" y="277"/>
                    <a:pt x="338" y="310"/>
                    <a:pt x="344" y="324"/>
                  </a:cubicBezTo>
                  <a:cubicBezTo>
                    <a:pt x="350" y="339"/>
                    <a:pt x="352" y="347"/>
                    <a:pt x="356" y="354"/>
                  </a:cubicBezTo>
                  <a:cubicBezTo>
                    <a:pt x="361" y="362"/>
                    <a:pt x="369" y="392"/>
                    <a:pt x="379" y="405"/>
                  </a:cubicBezTo>
                  <a:cubicBezTo>
                    <a:pt x="390" y="417"/>
                    <a:pt x="390" y="427"/>
                    <a:pt x="397" y="434"/>
                  </a:cubicBezTo>
                  <a:cubicBezTo>
                    <a:pt x="404" y="441"/>
                    <a:pt x="401" y="447"/>
                    <a:pt x="406" y="453"/>
                  </a:cubicBezTo>
                  <a:cubicBezTo>
                    <a:pt x="411" y="459"/>
                    <a:pt x="415" y="460"/>
                    <a:pt x="419" y="465"/>
                  </a:cubicBezTo>
                  <a:cubicBezTo>
                    <a:pt x="423" y="470"/>
                    <a:pt x="432" y="478"/>
                    <a:pt x="429" y="485"/>
                  </a:cubicBezTo>
                  <a:cubicBezTo>
                    <a:pt x="426" y="492"/>
                    <a:pt x="434" y="509"/>
                    <a:pt x="429" y="511"/>
                  </a:cubicBezTo>
                  <a:moveTo>
                    <a:pt x="734" y="332"/>
                  </a:moveTo>
                  <a:cubicBezTo>
                    <a:pt x="717" y="285"/>
                    <a:pt x="651" y="222"/>
                    <a:pt x="625" y="196"/>
                  </a:cubicBezTo>
                  <a:cubicBezTo>
                    <a:pt x="608" y="179"/>
                    <a:pt x="555" y="155"/>
                    <a:pt x="556" y="150"/>
                  </a:cubicBezTo>
                  <a:cubicBezTo>
                    <a:pt x="557" y="147"/>
                    <a:pt x="557" y="147"/>
                    <a:pt x="557" y="147"/>
                  </a:cubicBezTo>
                  <a:cubicBezTo>
                    <a:pt x="569" y="88"/>
                    <a:pt x="547" y="45"/>
                    <a:pt x="491" y="20"/>
                  </a:cubicBezTo>
                  <a:cubicBezTo>
                    <a:pt x="450" y="2"/>
                    <a:pt x="411" y="0"/>
                    <a:pt x="380" y="3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4"/>
                    <a:pt x="379" y="5"/>
                    <a:pt x="379" y="6"/>
                  </a:cubicBezTo>
                  <a:cubicBezTo>
                    <a:pt x="374" y="14"/>
                    <a:pt x="370" y="24"/>
                    <a:pt x="365" y="36"/>
                  </a:cubicBezTo>
                  <a:cubicBezTo>
                    <a:pt x="373" y="34"/>
                    <a:pt x="381" y="32"/>
                    <a:pt x="384" y="32"/>
                  </a:cubicBezTo>
                  <a:cubicBezTo>
                    <a:pt x="390" y="32"/>
                    <a:pt x="400" y="30"/>
                    <a:pt x="405" y="29"/>
                  </a:cubicBezTo>
                  <a:cubicBezTo>
                    <a:pt x="410" y="28"/>
                    <a:pt x="418" y="30"/>
                    <a:pt x="424" y="30"/>
                  </a:cubicBezTo>
                  <a:cubicBezTo>
                    <a:pt x="430" y="30"/>
                    <a:pt x="432" y="33"/>
                    <a:pt x="435" y="33"/>
                  </a:cubicBezTo>
                  <a:cubicBezTo>
                    <a:pt x="438" y="33"/>
                    <a:pt x="445" y="36"/>
                    <a:pt x="448" y="37"/>
                  </a:cubicBezTo>
                  <a:cubicBezTo>
                    <a:pt x="451" y="38"/>
                    <a:pt x="462" y="38"/>
                    <a:pt x="469" y="40"/>
                  </a:cubicBezTo>
                  <a:cubicBezTo>
                    <a:pt x="475" y="42"/>
                    <a:pt x="479" y="45"/>
                    <a:pt x="485" y="45"/>
                  </a:cubicBezTo>
                  <a:cubicBezTo>
                    <a:pt x="491" y="45"/>
                    <a:pt x="492" y="49"/>
                    <a:pt x="500" y="53"/>
                  </a:cubicBezTo>
                  <a:cubicBezTo>
                    <a:pt x="507" y="57"/>
                    <a:pt x="507" y="63"/>
                    <a:pt x="511" y="66"/>
                  </a:cubicBezTo>
                  <a:cubicBezTo>
                    <a:pt x="515" y="69"/>
                    <a:pt x="527" y="94"/>
                    <a:pt x="527" y="102"/>
                  </a:cubicBezTo>
                  <a:cubicBezTo>
                    <a:pt x="527" y="109"/>
                    <a:pt x="530" y="110"/>
                    <a:pt x="529" y="117"/>
                  </a:cubicBezTo>
                  <a:cubicBezTo>
                    <a:pt x="528" y="124"/>
                    <a:pt x="529" y="139"/>
                    <a:pt x="505" y="157"/>
                  </a:cubicBezTo>
                  <a:cubicBezTo>
                    <a:pt x="481" y="174"/>
                    <a:pt x="489" y="216"/>
                    <a:pt x="501" y="235"/>
                  </a:cubicBezTo>
                  <a:cubicBezTo>
                    <a:pt x="486" y="199"/>
                    <a:pt x="505" y="177"/>
                    <a:pt x="508" y="176"/>
                  </a:cubicBezTo>
                  <a:cubicBezTo>
                    <a:pt x="511" y="175"/>
                    <a:pt x="515" y="172"/>
                    <a:pt x="518" y="172"/>
                  </a:cubicBezTo>
                  <a:cubicBezTo>
                    <a:pt x="521" y="172"/>
                    <a:pt x="527" y="177"/>
                    <a:pt x="527" y="177"/>
                  </a:cubicBezTo>
                  <a:cubicBezTo>
                    <a:pt x="527" y="177"/>
                    <a:pt x="529" y="185"/>
                    <a:pt x="531" y="191"/>
                  </a:cubicBezTo>
                  <a:cubicBezTo>
                    <a:pt x="533" y="197"/>
                    <a:pt x="530" y="221"/>
                    <a:pt x="531" y="227"/>
                  </a:cubicBezTo>
                  <a:cubicBezTo>
                    <a:pt x="532" y="232"/>
                    <a:pt x="528" y="239"/>
                    <a:pt x="533" y="245"/>
                  </a:cubicBezTo>
                  <a:cubicBezTo>
                    <a:pt x="538" y="251"/>
                    <a:pt x="532" y="254"/>
                    <a:pt x="534" y="258"/>
                  </a:cubicBezTo>
                  <a:cubicBezTo>
                    <a:pt x="536" y="261"/>
                    <a:pt x="536" y="266"/>
                    <a:pt x="536" y="271"/>
                  </a:cubicBezTo>
                  <a:cubicBezTo>
                    <a:pt x="536" y="276"/>
                    <a:pt x="532" y="283"/>
                    <a:pt x="539" y="293"/>
                  </a:cubicBezTo>
                  <a:cubicBezTo>
                    <a:pt x="546" y="304"/>
                    <a:pt x="538" y="302"/>
                    <a:pt x="540" y="310"/>
                  </a:cubicBezTo>
                  <a:cubicBezTo>
                    <a:pt x="542" y="318"/>
                    <a:pt x="537" y="319"/>
                    <a:pt x="537" y="319"/>
                  </a:cubicBezTo>
                  <a:cubicBezTo>
                    <a:pt x="537" y="319"/>
                    <a:pt x="530" y="322"/>
                    <a:pt x="525" y="317"/>
                  </a:cubicBezTo>
                  <a:cubicBezTo>
                    <a:pt x="519" y="311"/>
                    <a:pt x="518" y="323"/>
                    <a:pt x="517" y="328"/>
                  </a:cubicBezTo>
                  <a:cubicBezTo>
                    <a:pt x="516" y="333"/>
                    <a:pt x="520" y="333"/>
                    <a:pt x="531" y="342"/>
                  </a:cubicBezTo>
                  <a:cubicBezTo>
                    <a:pt x="541" y="351"/>
                    <a:pt x="533" y="347"/>
                    <a:pt x="537" y="356"/>
                  </a:cubicBezTo>
                  <a:cubicBezTo>
                    <a:pt x="541" y="366"/>
                    <a:pt x="541" y="365"/>
                    <a:pt x="542" y="374"/>
                  </a:cubicBezTo>
                  <a:cubicBezTo>
                    <a:pt x="543" y="382"/>
                    <a:pt x="541" y="382"/>
                    <a:pt x="539" y="384"/>
                  </a:cubicBezTo>
                  <a:cubicBezTo>
                    <a:pt x="537" y="387"/>
                    <a:pt x="536" y="388"/>
                    <a:pt x="532" y="383"/>
                  </a:cubicBezTo>
                  <a:cubicBezTo>
                    <a:pt x="528" y="379"/>
                    <a:pt x="531" y="374"/>
                    <a:pt x="525" y="367"/>
                  </a:cubicBezTo>
                  <a:cubicBezTo>
                    <a:pt x="518" y="360"/>
                    <a:pt x="520" y="371"/>
                    <a:pt x="517" y="378"/>
                  </a:cubicBezTo>
                  <a:cubicBezTo>
                    <a:pt x="514" y="384"/>
                    <a:pt x="520" y="390"/>
                    <a:pt x="525" y="403"/>
                  </a:cubicBezTo>
                  <a:cubicBezTo>
                    <a:pt x="529" y="415"/>
                    <a:pt x="526" y="415"/>
                    <a:pt x="527" y="425"/>
                  </a:cubicBezTo>
                  <a:cubicBezTo>
                    <a:pt x="528" y="435"/>
                    <a:pt x="524" y="438"/>
                    <a:pt x="520" y="444"/>
                  </a:cubicBezTo>
                  <a:cubicBezTo>
                    <a:pt x="517" y="451"/>
                    <a:pt x="513" y="453"/>
                    <a:pt x="504" y="455"/>
                  </a:cubicBezTo>
                  <a:cubicBezTo>
                    <a:pt x="493" y="456"/>
                    <a:pt x="478" y="451"/>
                    <a:pt x="475" y="443"/>
                  </a:cubicBezTo>
                  <a:cubicBezTo>
                    <a:pt x="472" y="434"/>
                    <a:pt x="472" y="441"/>
                    <a:pt x="463" y="427"/>
                  </a:cubicBezTo>
                  <a:cubicBezTo>
                    <a:pt x="455" y="413"/>
                    <a:pt x="453" y="418"/>
                    <a:pt x="449" y="406"/>
                  </a:cubicBezTo>
                  <a:cubicBezTo>
                    <a:pt x="445" y="393"/>
                    <a:pt x="442" y="379"/>
                    <a:pt x="433" y="368"/>
                  </a:cubicBezTo>
                  <a:cubicBezTo>
                    <a:pt x="425" y="357"/>
                    <a:pt x="426" y="356"/>
                    <a:pt x="423" y="347"/>
                  </a:cubicBezTo>
                  <a:cubicBezTo>
                    <a:pt x="420" y="337"/>
                    <a:pt x="419" y="332"/>
                    <a:pt x="410" y="317"/>
                  </a:cubicBezTo>
                  <a:cubicBezTo>
                    <a:pt x="402" y="301"/>
                    <a:pt x="405" y="302"/>
                    <a:pt x="402" y="290"/>
                  </a:cubicBezTo>
                  <a:cubicBezTo>
                    <a:pt x="399" y="277"/>
                    <a:pt x="379" y="255"/>
                    <a:pt x="378" y="241"/>
                  </a:cubicBezTo>
                  <a:cubicBezTo>
                    <a:pt x="377" y="228"/>
                    <a:pt x="371" y="232"/>
                    <a:pt x="367" y="214"/>
                  </a:cubicBezTo>
                  <a:cubicBezTo>
                    <a:pt x="363" y="196"/>
                    <a:pt x="343" y="185"/>
                    <a:pt x="345" y="162"/>
                  </a:cubicBezTo>
                  <a:cubicBezTo>
                    <a:pt x="358" y="158"/>
                    <a:pt x="367" y="147"/>
                    <a:pt x="367" y="131"/>
                  </a:cubicBezTo>
                  <a:cubicBezTo>
                    <a:pt x="365" y="145"/>
                    <a:pt x="356" y="149"/>
                    <a:pt x="345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3" y="129"/>
                    <a:pt x="345" y="104"/>
                    <a:pt x="347" y="93"/>
                  </a:cubicBezTo>
                  <a:cubicBezTo>
                    <a:pt x="348" y="92"/>
                    <a:pt x="347" y="90"/>
                    <a:pt x="346" y="88"/>
                  </a:cubicBezTo>
                  <a:cubicBezTo>
                    <a:pt x="338" y="76"/>
                    <a:pt x="323" y="67"/>
                    <a:pt x="305" y="64"/>
                  </a:cubicBezTo>
                  <a:cubicBezTo>
                    <a:pt x="286" y="61"/>
                    <a:pt x="267" y="63"/>
                    <a:pt x="254" y="72"/>
                  </a:cubicBezTo>
                  <a:cubicBezTo>
                    <a:pt x="253" y="72"/>
                    <a:pt x="253" y="73"/>
                    <a:pt x="252" y="74"/>
                  </a:cubicBezTo>
                  <a:cubicBezTo>
                    <a:pt x="248" y="80"/>
                    <a:pt x="249" y="95"/>
                    <a:pt x="246" y="118"/>
                  </a:cubicBezTo>
                  <a:cubicBezTo>
                    <a:pt x="244" y="137"/>
                    <a:pt x="245" y="169"/>
                    <a:pt x="231" y="177"/>
                  </a:cubicBezTo>
                  <a:cubicBezTo>
                    <a:pt x="217" y="183"/>
                    <a:pt x="176" y="151"/>
                    <a:pt x="156" y="122"/>
                  </a:cubicBezTo>
                  <a:cubicBezTo>
                    <a:pt x="156" y="122"/>
                    <a:pt x="156" y="121"/>
                    <a:pt x="155" y="121"/>
                  </a:cubicBezTo>
                  <a:cubicBezTo>
                    <a:pt x="131" y="97"/>
                    <a:pt x="92" y="96"/>
                    <a:pt x="63" y="103"/>
                  </a:cubicBezTo>
                  <a:cubicBezTo>
                    <a:pt x="31" y="111"/>
                    <a:pt x="7" y="130"/>
                    <a:pt x="2" y="152"/>
                  </a:cubicBezTo>
                  <a:cubicBezTo>
                    <a:pt x="2" y="152"/>
                    <a:pt x="2" y="152"/>
                    <a:pt x="2" y="153"/>
                  </a:cubicBezTo>
                  <a:cubicBezTo>
                    <a:pt x="0" y="193"/>
                    <a:pt x="32" y="284"/>
                    <a:pt x="69" y="306"/>
                  </a:cubicBezTo>
                  <a:cubicBezTo>
                    <a:pt x="101" y="326"/>
                    <a:pt x="104" y="330"/>
                    <a:pt x="119" y="359"/>
                  </a:cubicBezTo>
                  <a:cubicBezTo>
                    <a:pt x="137" y="394"/>
                    <a:pt x="222" y="503"/>
                    <a:pt x="368" y="539"/>
                  </a:cubicBezTo>
                  <a:cubicBezTo>
                    <a:pt x="515" y="575"/>
                    <a:pt x="627" y="617"/>
                    <a:pt x="651" y="604"/>
                  </a:cubicBezTo>
                  <a:cubicBezTo>
                    <a:pt x="651" y="604"/>
                    <a:pt x="859" y="523"/>
                    <a:pt x="734" y="332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" name="Freeform 25"/>
            <p:cNvSpPr>
              <a:spLocks/>
            </p:cNvSpPr>
            <p:nvPr/>
          </p:nvSpPr>
          <p:spPr bwMode="auto">
            <a:xfrm>
              <a:off x="3223" y="1907"/>
              <a:ext cx="860" cy="307"/>
            </a:xfrm>
            <a:custGeom>
              <a:avLst/>
              <a:gdLst>
                <a:gd name="T0" fmla="*/ 860 w 344"/>
                <a:gd name="T1" fmla="*/ 60 h 123"/>
                <a:gd name="T2" fmla="*/ 755 w 344"/>
                <a:gd name="T3" fmla="*/ 10 h 123"/>
                <a:gd name="T4" fmla="*/ 630 w 344"/>
                <a:gd name="T5" fmla="*/ 27 h 123"/>
                <a:gd name="T6" fmla="*/ 625 w 344"/>
                <a:gd name="T7" fmla="*/ 32 h 123"/>
                <a:gd name="T8" fmla="*/ 615 w 344"/>
                <a:gd name="T9" fmla="*/ 142 h 123"/>
                <a:gd name="T10" fmla="*/ 570 w 344"/>
                <a:gd name="T11" fmla="*/ 290 h 123"/>
                <a:gd name="T12" fmla="*/ 385 w 344"/>
                <a:gd name="T13" fmla="*/ 155 h 123"/>
                <a:gd name="T14" fmla="*/ 383 w 344"/>
                <a:gd name="T15" fmla="*/ 152 h 123"/>
                <a:gd name="T16" fmla="*/ 153 w 344"/>
                <a:gd name="T17" fmla="*/ 107 h 123"/>
                <a:gd name="T18" fmla="*/ 0 w 344"/>
                <a:gd name="T19" fmla="*/ 22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4" h="123">
                  <a:moveTo>
                    <a:pt x="344" y="24"/>
                  </a:moveTo>
                  <a:cubicBezTo>
                    <a:pt x="336" y="12"/>
                    <a:pt x="320" y="7"/>
                    <a:pt x="302" y="4"/>
                  </a:cubicBezTo>
                  <a:cubicBezTo>
                    <a:pt x="284" y="0"/>
                    <a:pt x="265" y="3"/>
                    <a:pt x="252" y="11"/>
                  </a:cubicBezTo>
                  <a:cubicBezTo>
                    <a:pt x="251" y="12"/>
                    <a:pt x="250" y="13"/>
                    <a:pt x="250" y="13"/>
                  </a:cubicBezTo>
                  <a:cubicBezTo>
                    <a:pt x="246" y="19"/>
                    <a:pt x="249" y="33"/>
                    <a:pt x="246" y="57"/>
                  </a:cubicBezTo>
                  <a:cubicBezTo>
                    <a:pt x="243" y="76"/>
                    <a:pt x="248" y="105"/>
                    <a:pt x="228" y="116"/>
                  </a:cubicBezTo>
                  <a:cubicBezTo>
                    <a:pt x="215" y="123"/>
                    <a:pt x="173" y="91"/>
                    <a:pt x="154" y="62"/>
                  </a:cubicBezTo>
                  <a:cubicBezTo>
                    <a:pt x="154" y="61"/>
                    <a:pt x="153" y="61"/>
                    <a:pt x="153" y="61"/>
                  </a:cubicBezTo>
                  <a:cubicBezTo>
                    <a:pt x="129" y="36"/>
                    <a:pt x="90" y="35"/>
                    <a:pt x="61" y="43"/>
                  </a:cubicBezTo>
                  <a:cubicBezTo>
                    <a:pt x="28" y="51"/>
                    <a:pt x="4" y="70"/>
                    <a:pt x="0" y="91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5" name="Freeform 26"/>
            <p:cNvSpPr>
              <a:spLocks/>
            </p:cNvSpPr>
            <p:nvPr/>
          </p:nvSpPr>
          <p:spPr bwMode="auto">
            <a:xfrm>
              <a:off x="4068" y="2164"/>
              <a:ext cx="390" cy="768"/>
            </a:xfrm>
            <a:custGeom>
              <a:avLst/>
              <a:gdLst>
                <a:gd name="T0" fmla="*/ 18 w 156"/>
                <a:gd name="T1" fmla="*/ 85 h 307"/>
                <a:gd name="T2" fmla="*/ 30 w 156"/>
                <a:gd name="T3" fmla="*/ 125 h 307"/>
                <a:gd name="T4" fmla="*/ 48 w 156"/>
                <a:gd name="T5" fmla="*/ 165 h 307"/>
                <a:gd name="T6" fmla="*/ 58 w 156"/>
                <a:gd name="T7" fmla="*/ 190 h 307"/>
                <a:gd name="T8" fmla="*/ 90 w 156"/>
                <a:gd name="T9" fmla="*/ 263 h 307"/>
                <a:gd name="T10" fmla="*/ 118 w 156"/>
                <a:gd name="T11" fmla="*/ 313 h 307"/>
                <a:gd name="T12" fmla="*/ 123 w 156"/>
                <a:gd name="T13" fmla="*/ 335 h 307"/>
                <a:gd name="T14" fmla="*/ 140 w 156"/>
                <a:gd name="T15" fmla="*/ 383 h 307"/>
                <a:gd name="T16" fmla="*/ 168 w 156"/>
                <a:gd name="T17" fmla="*/ 448 h 307"/>
                <a:gd name="T18" fmla="*/ 170 w 156"/>
                <a:gd name="T19" fmla="*/ 455 h 307"/>
                <a:gd name="T20" fmla="*/ 173 w 156"/>
                <a:gd name="T21" fmla="*/ 468 h 307"/>
                <a:gd name="T22" fmla="*/ 198 w 156"/>
                <a:gd name="T23" fmla="*/ 513 h 307"/>
                <a:gd name="T24" fmla="*/ 228 w 156"/>
                <a:gd name="T25" fmla="*/ 585 h 307"/>
                <a:gd name="T26" fmla="*/ 235 w 156"/>
                <a:gd name="T27" fmla="*/ 605 h 307"/>
                <a:gd name="T28" fmla="*/ 253 w 156"/>
                <a:gd name="T29" fmla="*/ 635 h 307"/>
                <a:gd name="T30" fmla="*/ 273 w 156"/>
                <a:gd name="T31" fmla="*/ 658 h 307"/>
                <a:gd name="T32" fmla="*/ 293 w 156"/>
                <a:gd name="T33" fmla="*/ 685 h 307"/>
                <a:gd name="T34" fmla="*/ 300 w 156"/>
                <a:gd name="T35" fmla="*/ 695 h 307"/>
                <a:gd name="T36" fmla="*/ 390 w 156"/>
                <a:gd name="T37" fmla="*/ 768 h 307"/>
                <a:gd name="T38" fmla="*/ 313 w 156"/>
                <a:gd name="T39" fmla="*/ 693 h 307"/>
                <a:gd name="T40" fmla="*/ 300 w 156"/>
                <a:gd name="T41" fmla="*/ 675 h 307"/>
                <a:gd name="T42" fmla="*/ 283 w 156"/>
                <a:gd name="T43" fmla="*/ 653 h 307"/>
                <a:gd name="T44" fmla="*/ 260 w 156"/>
                <a:gd name="T45" fmla="*/ 625 h 307"/>
                <a:gd name="T46" fmla="*/ 248 w 156"/>
                <a:gd name="T47" fmla="*/ 600 h 307"/>
                <a:gd name="T48" fmla="*/ 240 w 156"/>
                <a:gd name="T49" fmla="*/ 580 h 307"/>
                <a:gd name="T50" fmla="*/ 208 w 156"/>
                <a:gd name="T51" fmla="*/ 503 h 307"/>
                <a:gd name="T52" fmla="*/ 185 w 156"/>
                <a:gd name="T53" fmla="*/ 465 h 307"/>
                <a:gd name="T54" fmla="*/ 183 w 156"/>
                <a:gd name="T55" fmla="*/ 453 h 307"/>
                <a:gd name="T56" fmla="*/ 180 w 156"/>
                <a:gd name="T57" fmla="*/ 445 h 307"/>
                <a:gd name="T58" fmla="*/ 150 w 156"/>
                <a:gd name="T59" fmla="*/ 378 h 307"/>
                <a:gd name="T60" fmla="*/ 135 w 156"/>
                <a:gd name="T61" fmla="*/ 333 h 307"/>
                <a:gd name="T62" fmla="*/ 130 w 156"/>
                <a:gd name="T63" fmla="*/ 310 h 307"/>
                <a:gd name="T64" fmla="*/ 103 w 156"/>
                <a:gd name="T65" fmla="*/ 255 h 307"/>
                <a:gd name="T66" fmla="*/ 70 w 156"/>
                <a:gd name="T67" fmla="*/ 190 h 307"/>
                <a:gd name="T68" fmla="*/ 58 w 156"/>
                <a:gd name="T69" fmla="*/ 158 h 307"/>
                <a:gd name="T70" fmla="*/ 43 w 156"/>
                <a:gd name="T71" fmla="*/ 120 h 307"/>
                <a:gd name="T72" fmla="*/ 30 w 156"/>
                <a:gd name="T73" fmla="*/ 80 h 307"/>
                <a:gd name="T74" fmla="*/ 5 w 156"/>
                <a:gd name="T75" fmla="*/ 0 h 307"/>
                <a:gd name="T76" fmla="*/ 18 w 156"/>
                <a:gd name="T77" fmla="*/ 85 h 30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6" h="307">
                  <a:moveTo>
                    <a:pt x="7" y="34"/>
                  </a:moveTo>
                  <a:cubicBezTo>
                    <a:pt x="9" y="39"/>
                    <a:pt x="10" y="44"/>
                    <a:pt x="12" y="50"/>
                  </a:cubicBezTo>
                  <a:cubicBezTo>
                    <a:pt x="14" y="60"/>
                    <a:pt x="17" y="63"/>
                    <a:pt x="19" y="66"/>
                  </a:cubicBezTo>
                  <a:cubicBezTo>
                    <a:pt x="21" y="69"/>
                    <a:pt x="23" y="70"/>
                    <a:pt x="23" y="76"/>
                  </a:cubicBezTo>
                  <a:cubicBezTo>
                    <a:pt x="24" y="84"/>
                    <a:pt x="30" y="95"/>
                    <a:pt x="36" y="105"/>
                  </a:cubicBezTo>
                  <a:cubicBezTo>
                    <a:pt x="41" y="113"/>
                    <a:pt x="46" y="120"/>
                    <a:pt x="47" y="125"/>
                  </a:cubicBezTo>
                  <a:cubicBezTo>
                    <a:pt x="49" y="134"/>
                    <a:pt x="49" y="134"/>
                    <a:pt x="49" y="134"/>
                  </a:cubicBezTo>
                  <a:cubicBezTo>
                    <a:pt x="49" y="139"/>
                    <a:pt x="50" y="142"/>
                    <a:pt x="56" y="153"/>
                  </a:cubicBezTo>
                  <a:cubicBezTo>
                    <a:pt x="63" y="166"/>
                    <a:pt x="64" y="172"/>
                    <a:pt x="67" y="179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71" y="193"/>
                    <a:pt x="72" y="196"/>
                    <a:pt x="79" y="205"/>
                  </a:cubicBezTo>
                  <a:cubicBezTo>
                    <a:pt x="85" y="213"/>
                    <a:pt x="88" y="223"/>
                    <a:pt x="91" y="234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6" y="249"/>
                    <a:pt x="98" y="251"/>
                    <a:pt x="101" y="254"/>
                  </a:cubicBezTo>
                  <a:cubicBezTo>
                    <a:pt x="103" y="255"/>
                    <a:pt x="105" y="258"/>
                    <a:pt x="109" y="263"/>
                  </a:cubicBezTo>
                  <a:cubicBezTo>
                    <a:pt x="113" y="271"/>
                    <a:pt x="115" y="273"/>
                    <a:pt x="117" y="274"/>
                  </a:cubicBezTo>
                  <a:cubicBezTo>
                    <a:pt x="118" y="275"/>
                    <a:pt x="119" y="275"/>
                    <a:pt x="120" y="278"/>
                  </a:cubicBezTo>
                  <a:cubicBezTo>
                    <a:pt x="124" y="289"/>
                    <a:pt x="149" y="305"/>
                    <a:pt x="156" y="307"/>
                  </a:cubicBezTo>
                  <a:cubicBezTo>
                    <a:pt x="146" y="303"/>
                    <a:pt x="127" y="283"/>
                    <a:pt x="125" y="277"/>
                  </a:cubicBezTo>
                  <a:cubicBezTo>
                    <a:pt x="123" y="272"/>
                    <a:pt x="122" y="271"/>
                    <a:pt x="120" y="270"/>
                  </a:cubicBezTo>
                  <a:cubicBezTo>
                    <a:pt x="119" y="269"/>
                    <a:pt x="117" y="267"/>
                    <a:pt x="113" y="261"/>
                  </a:cubicBezTo>
                  <a:cubicBezTo>
                    <a:pt x="109" y="254"/>
                    <a:pt x="106" y="252"/>
                    <a:pt x="104" y="250"/>
                  </a:cubicBezTo>
                  <a:cubicBezTo>
                    <a:pt x="102" y="248"/>
                    <a:pt x="101" y="246"/>
                    <a:pt x="99" y="240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93" y="221"/>
                    <a:pt x="89" y="210"/>
                    <a:pt x="83" y="201"/>
                  </a:cubicBezTo>
                  <a:cubicBezTo>
                    <a:pt x="76" y="193"/>
                    <a:pt x="76" y="191"/>
                    <a:pt x="74" y="186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69" y="170"/>
                    <a:pt x="67" y="164"/>
                    <a:pt x="60" y="151"/>
                  </a:cubicBezTo>
                  <a:cubicBezTo>
                    <a:pt x="55" y="140"/>
                    <a:pt x="54" y="138"/>
                    <a:pt x="54" y="133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0" y="118"/>
                    <a:pt x="46" y="110"/>
                    <a:pt x="41" y="102"/>
                  </a:cubicBezTo>
                  <a:cubicBezTo>
                    <a:pt x="35" y="93"/>
                    <a:pt x="29" y="83"/>
                    <a:pt x="28" y="76"/>
                  </a:cubicBezTo>
                  <a:cubicBezTo>
                    <a:pt x="28" y="69"/>
                    <a:pt x="25" y="66"/>
                    <a:pt x="23" y="63"/>
                  </a:cubicBezTo>
                  <a:cubicBezTo>
                    <a:pt x="21" y="60"/>
                    <a:pt x="19" y="57"/>
                    <a:pt x="17" y="48"/>
                  </a:cubicBezTo>
                  <a:cubicBezTo>
                    <a:pt x="15" y="42"/>
                    <a:pt x="13" y="37"/>
                    <a:pt x="12" y="32"/>
                  </a:cubicBezTo>
                  <a:cubicBezTo>
                    <a:pt x="8" y="23"/>
                    <a:pt x="0" y="15"/>
                    <a:pt x="2" y="0"/>
                  </a:cubicBezTo>
                  <a:cubicBezTo>
                    <a:pt x="0" y="16"/>
                    <a:pt x="3" y="25"/>
                    <a:pt x="7" y="3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6" name="Freeform 27"/>
            <p:cNvSpPr>
              <a:spLocks/>
            </p:cNvSpPr>
            <p:nvPr/>
          </p:nvSpPr>
          <p:spPr bwMode="auto">
            <a:xfrm>
              <a:off x="4068" y="2157"/>
              <a:ext cx="402" cy="770"/>
            </a:xfrm>
            <a:custGeom>
              <a:avLst/>
              <a:gdLst>
                <a:gd name="T0" fmla="*/ 25 w 161"/>
                <a:gd name="T1" fmla="*/ 80 h 308"/>
                <a:gd name="T2" fmla="*/ 45 w 161"/>
                <a:gd name="T3" fmla="*/ 125 h 308"/>
                <a:gd name="T4" fmla="*/ 62 w 161"/>
                <a:gd name="T5" fmla="*/ 168 h 308"/>
                <a:gd name="T6" fmla="*/ 72 w 161"/>
                <a:gd name="T7" fmla="*/ 193 h 308"/>
                <a:gd name="T8" fmla="*/ 107 w 161"/>
                <a:gd name="T9" fmla="*/ 265 h 308"/>
                <a:gd name="T10" fmla="*/ 132 w 161"/>
                <a:gd name="T11" fmla="*/ 315 h 308"/>
                <a:gd name="T12" fmla="*/ 137 w 161"/>
                <a:gd name="T13" fmla="*/ 335 h 308"/>
                <a:gd name="T14" fmla="*/ 155 w 161"/>
                <a:gd name="T15" fmla="*/ 383 h 308"/>
                <a:gd name="T16" fmla="*/ 182 w 161"/>
                <a:gd name="T17" fmla="*/ 450 h 308"/>
                <a:gd name="T18" fmla="*/ 185 w 161"/>
                <a:gd name="T19" fmla="*/ 458 h 308"/>
                <a:gd name="T20" fmla="*/ 187 w 161"/>
                <a:gd name="T21" fmla="*/ 470 h 308"/>
                <a:gd name="T22" fmla="*/ 212 w 161"/>
                <a:gd name="T23" fmla="*/ 513 h 308"/>
                <a:gd name="T24" fmla="*/ 242 w 161"/>
                <a:gd name="T25" fmla="*/ 585 h 308"/>
                <a:gd name="T26" fmla="*/ 250 w 161"/>
                <a:gd name="T27" fmla="*/ 605 h 308"/>
                <a:gd name="T28" fmla="*/ 267 w 161"/>
                <a:gd name="T29" fmla="*/ 635 h 308"/>
                <a:gd name="T30" fmla="*/ 287 w 161"/>
                <a:gd name="T31" fmla="*/ 660 h 308"/>
                <a:gd name="T32" fmla="*/ 307 w 161"/>
                <a:gd name="T33" fmla="*/ 685 h 308"/>
                <a:gd name="T34" fmla="*/ 315 w 161"/>
                <a:gd name="T35" fmla="*/ 698 h 308"/>
                <a:gd name="T36" fmla="*/ 402 w 161"/>
                <a:gd name="T37" fmla="*/ 770 h 308"/>
                <a:gd name="T38" fmla="*/ 327 w 161"/>
                <a:gd name="T39" fmla="*/ 693 h 308"/>
                <a:gd name="T40" fmla="*/ 315 w 161"/>
                <a:gd name="T41" fmla="*/ 675 h 308"/>
                <a:gd name="T42" fmla="*/ 297 w 161"/>
                <a:gd name="T43" fmla="*/ 653 h 308"/>
                <a:gd name="T44" fmla="*/ 275 w 161"/>
                <a:gd name="T45" fmla="*/ 628 h 308"/>
                <a:gd name="T46" fmla="*/ 262 w 161"/>
                <a:gd name="T47" fmla="*/ 603 h 308"/>
                <a:gd name="T48" fmla="*/ 255 w 161"/>
                <a:gd name="T49" fmla="*/ 583 h 308"/>
                <a:gd name="T50" fmla="*/ 222 w 161"/>
                <a:gd name="T51" fmla="*/ 505 h 308"/>
                <a:gd name="T52" fmla="*/ 200 w 161"/>
                <a:gd name="T53" fmla="*/ 468 h 308"/>
                <a:gd name="T54" fmla="*/ 197 w 161"/>
                <a:gd name="T55" fmla="*/ 455 h 308"/>
                <a:gd name="T56" fmla="*/ 195 w 161"/>
                <a:gd name="T57" fmla="*/ 445 h 308"/>
                <a:gd name="T58" fmla="*/ 165 w 161"/>
                <a:gd name="T59" fmla="*/ 378 h 308"/>
                <a:gd name="T60" fmla="*/ 150 w 161"/>
                <a:gd name="T61" fmla="*/ 335 h 308"/>
                <a:gd name="T62" fmla="*/ 145 w 161"/>
                <a:gd name="T63" fmla="*/ 313 h 308"/>
                <a:gd name="T64" fmla="*/ 117 w 161"/>
                <a:gd name="T65" fmla="*/ 258 h 308"/>
                <a:gd name="T66" fmla="*/ 85 w 161"/>
                <a:gd name="T67" fmla="*/ 193 h 308"/>
                <a:gd name="T68" fmla="*/ 72 w 161"/>
                <a:gd name="T69" fmla="*/ 160 h 308"/>
                <a:gd name="T70" fmla="*/ 57 w 161"/>
                <a:gd name="T71" fmla="*/ 123 h 308"/>
                <a:gd name="T72" fmla="*/ 37 w 161"/>
                <a:gd name="T73" fmla="*/ 75 h 308"/>
                <a:gd name="T74" fmla="*/ 5 w 161"/>
                <a:gd name="T75" fmla="*/ 0 h 308"/>
                <a:gd name="T76" fmla="*/ 25 w 161"/>
                <a:gd name="T77" fmla="*/ 80 h 3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1" h="308">
                  <a:moveTo>
                    <a:pt x="10" y="32"/>
                  </a:moveTo>
                  <a:cubicBezTo>
                    <a:pt x="13" y="38"/>
                    <a:pt x="16" y="43"/>
                    <a:pt x="18" y="50"/>
                  </a:cubicBezTo>
                  <a:cubicBezTo>
                    <a:pt x="20" y="60"/>
                    <a:pt x="23" y="64"/>
                    <a:pt x="25" y="67"/>
                  </a:cubicBezTo>
                  <a:cubicBezTo>
                    <a:pt x="27" y="69"/>
                    <a:pt x="29" y="71"/>
                    <a:pt x="29" y="77"/>
                  </a:cubicBezTo>
                  <a:cubicBezTo>
                    <a:pt x="30" y="85"/>
                    <a:pt x="36" y="95"/>
                    <a:pt x="43" y="106"/>
                  </a:cubicBezTo>
                  <a:cubicBezTo>
                    <a:pt x="47" y="113"/>
                    <a:pt x="52" y="121"/>
                    <a:pt x="53" y="126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5" y="139"/>
                    <a:pt x="56" y="143"/>
                    <a:pt x="62" y="153"/>
                  </a:cubicBezTo>
                  <a:cubicBezTo>
                    <a:pt x="69" y="167"/>
                    <a:pt x="70" y="172"/>
                    <a:pt x="73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5" y="188"/>
                    <a:pt x="75" y="188"/>
                    <a:pt x="75" y="188"/>
                  </a:cubicBezTo>
                  <a:cubicBezTo>
                    <a:pt x="77" y="194"/>
                    <a:pt x="78" y="196"/>
                    <a:pt x="85" y="205"/>
                  </a:cubicBezTo>
                  <a:cubicBezTo>
                    <a:pt x="91" y="213"/>
                    <a:pt x="94" y="224"/>
                    <a:pt x="97" y="234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2" y="249"/>
                    <a:pt x="104" y="251"/>
                    <a:pt x="107" y="254"/>
                  </a:cubicBezTo>
                  <a:cubicBezTo>
                    <a:pt x="109" y="256"/>
                    <a:pt x="111" y="258"/>
                    <a:pt x="115" y="264"/>
                  </a:cubicBezTo>
                  <a:cubicBezTo>
                    <a:pt x="119" y="271"/>
                    <a:pt x="122" y="273"/>
                    <a:pt x="123" y="274"/>
                  </a:cubicBezTo>
                  <a:cubicBezTo>
                    <a:pt x="124" y="275"/>
                    <a:pt x="125" y="275"/>
                    <a:pt x="126" y="279"/>
                  </a:cubicBezTo>
                  <a:cubicBezTo>
                    <a:pt x="129" y="289"/>
                    <a:pt x="144" y="299"/>
                    <a:pt x="161" y="308"/>
                  </a:cubicBezTo>
                  <a:cubicBezTo>
                    <a:pt x="151" y="303"/>
                    <a:pt x="133" y="284"/>
                    <a:pt x="131" y="277"/>
                  </a:cubicBezTo>
                  <a:cubicBezTo>
                    <a:pt x="129" y="273"/>
                    <a:pt x="128" y="272"/>
                    <a:pt x="126" y="270"/>
                  </a:cubicBezTo>
                  <a:cubicBezTo>
                    <a:pt x="125" y="269"/>
                    <a:pt x="123" y="268"/>
                    <a:pt x="119" y="261"/>
                  </a:cubicBezTo>
                  <a:cubicBezTo>
                    <a:pt x="115" y="255"/>
                    <a:pt x="112" y="253"/>
                    <a:pt x="110" y="251"/>
                  </a:cubicBezTo>
                  <a:cubicBezTo>
                    <a:pt x="108" y="248"/>
                    <a:pt x="107" y="247"/>
                    <a:pt x="105" y="241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99" y="222"/>
                    <a:pt x="96" y="211"/>
                    <a:pt x="89" y="202"/>
                  </a:cubicBezTo>
                  <a:cubicBezTo>
                    <a:pt x="82" y="194"/>
                    <a:pt x="82" y="192"/>
                    <a:pt x="80" y="187"/>
                  </a:cubicBezTo>
                  <a:cubicBezTo>
                    <a:pt x="79" y="182"/>
                    <a:pt x="79" y="182"/>
                    <a:pt x="79" y="182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5" y="170"/>
                    <a:pt x="73" y="165"/>
                    <a:pt x="66" y="151"/>
                  </a:cubicBezTo>
                  <a:cubicBezTo>
                    <a:pt x="61" y="141"/>
                    <a:pt x="60" y="138"/>
                    <a:pt x="60" y="134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6" y="119"/>
                    <a:pt x="52" y="111"/>
                    <a:pt x="47" y="103"/>
                  </a:cubicBezTo>
                  <a:cubicBezTo>
                    <a:pt x="41" y="93"/>
                    <a:pt x="35" y="83"/>
                    <a:pt x="34" y="77"/>
                  </a:cubicBezTo>
                  <a:cubicBezTo>
                    <a:pt x="34" y="69"/>
                    <a:pt x="31" y="66"/>
                    <a:pt x="29" y="64"/>
                  </a:cubicBezTo>
                  <a:cubicBezTo>
                    <a:pt x="27" y="61"/>
                    <a:pt x="25" y="58"/>
                    <a:pt x="23" y="49"/>
                  </a:cubicBezTo>
                  <a:cubicBezTo>
                    <a:pt x="21" y="42"/>
                    <a:pt x="18" y="36"/>
                    <a:pt x="15" y="30"/>
                  </a:cubicBezTo>
                  <a:cubicBezTo>
                    <a:pt x="10" y="21"/>
                    <a:pt x="0" y="13"/>
                    <a:pt x="2" y="0"/>
                  </a:cubicBezTo>
                  <a:cubicBezTo>
                    <a:pt x="0" y="14"/>
                    <a:pt x="5" y="23"/>
                    <a:pt x="10" y="32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7" name="Freeform 28"/>
            <p:cNvSpPr>
              <a:spLocks/>
            </p:cNvSpPr>
            <p:nvPr/>
          </p:nvSpPr>
          <p:spPr bwMode="auto">
            <a:xfrm>
              <a:off x="3783" y="1712"/>
              <a:ext cx="102" cy="465"/>
            </a:xfrm>
            <a:custGeom>
              <a:avLst/>
              <a:gdLst>
                <a:gd name="T0" fmla="*/ 10 w 41"/>
                <a:gd name="T1" fmla="*/ 465 h 186"/>
                <a:gd name="T2" fmla="*/ 0 w 41"/>
                <a:gd name="T3" fmla="*/ 330 h 186"/>
                <a:gd name="T4" fmla="*/ 60 w 41"/>
                <a:gd name="T5" fmla="*/ 78 h 186"/>
                <a:gd name="T6" fmla="*/ 102 w 41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186">
                  <a:moveTo>
                    <a:pt x="4" y="186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2" y="91"/>
                    <a:pt x="9" y="67"/>
                    <a:pt x="24" y="31"/>
                  </a:cubicBezTo>
                  <a:cubicBezTo>
                    <a:pt x="32" y="14"/>
                    <a:pt x="39" y="9"/>
                    <a:pt x="41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8" name="Freeform 29"/>
            <p:cNvSpPr>
              <a:spLocks/>
            </p:cNvSpPr>
            <p:nvPr/>
          </p:nvSpPr>
          <p:spPr bwMode="auto">
            <a:xfrm>
              <a:off x="3820" y="1407"/>
              <a:ext cx="98" cy="232"/>
            </a:xfrm>
            <a:custGeom>
              <a:avLst/>
              <a:gdLst>
                <a:gd name="T0" fmla="*/ 45 w 39"/>
                <a:gd name="T1" fmla="*/ 232 h 93"/>
                <a:gd name="T2" fmla="*/ 98 w 39"/>
                <a:gd name="T3" fmla="*/ 0 h 9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93">
                  <a:moveTo>
                    <a:pt x="18" y="93"/>
                  </a:moveTo>
                  <a:cubicBezTo>
                    <a:pt x="0" y="29"/>
                    <a:pt x="19" y="10"/>
                    <a:pt x="39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9" name="Freeform 30"/>
            <p:cNvSpPr>
              <a:spLocks/>
            </p:cNvSpPr>
            <p:nvPr/>
          </p:nvSpPr>
          <p:spPr bwMode="auto">
            <a:xfrm>
              <a:off x="3833" y="1407"/>
              <a:ext cx="90" cy="240"/>
            </a:xfrm>
            <a:custGeom>
              <a:avLst/>
              <a:gdLst>
                <a:gd name="T0" fmla="*/ 40 w 36"/>
                <a:gd name="T1" fmla="*/ 240 h 96"/>
                <a:gd name="T2" fmla="*/ 35 w 36"/>
                <a:gd name="T3" fmla="*/ 238 h 96"/>
                <a:gd name="T4" fmla="*/ 90 w 36"/>
                <a:gd name="T5" fmla="*/ 0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96">
                  <a:moveTo>
                    <a:pt x="16" y="96"/>
                  </a:moveTo>
                  <a:cubicBezTo>
                    <a:pt x="14" y="95"/>
                    <a:pt x="14" y="95"/>
                    <a:pt x="14" y="95"/>
                  </a:cubicBezTo>
                  <a:cubicBezTo>
                    <a:pt x="0" y="34"/>
                    <a:pt x="16" y="9"/>
                    <a:pt x="36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0" name="Freeform 31"/>
            <p:cNvSpPr>
              <a:spLocks/>
            </p:cNvSpPr>
            <p:nvPr/>
          </p:nvSpPr>
          <p:spPr bwMode="auto">
            <a:xfrm>
              <a:off x="3785" y="1704"/>
              <a:ext cx="98" cy="483"/>
            </a:xfrm>
            <a:custGeom>
              <a:avLst/>
              <a:gdLst>
                <a:gd name="T0" fmla="*/ 0 w 39"/>
                <a:gd name="T1" fmla="*/ 483 h 193"/>
                <a:gd name="T2" fmla="*/ 5 w 39"/>
                <a:gd name="T3" fmla="*/ 480 h 193"/>
                <a:gd name="T4" fmla="*/ 5 w 39"/>
                <a:gd name="T5" fmla="*/ 368 h 193"/>
                <a:gd name="T6" fmla="*/ 63 w 39"/>
                <a:gd name="T7" fmla="*/ 95 h 193"/>
                <a:gd name="T8" fmla="*/ 98 w 39"/>
                <a:gd name="T9" fmla="*/ 0 h 193"/>
                <a:gd name="T10" fmla="*/ 98 w 39"/>
                <a:gd name="T11" fmla="*/ 0 h 193"/>
                <a:gd name="T12" fmla="*/ 98 w 39"/>
                <a:gd name="T13" fmla="*/ 0 h 1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93">
                  <a:moveTo>
                    <a:pt x="0" y="193"/>
                  </a:moveTo>
                  <a:cubicBezTo>
                    <a:pt x="1" y="193"/>
                    <a:pt x="1" y="192"/>
                    <a:pt x="2" y="192"/>
                  </a:cubicBezTo>
                  <a:cubicBezTo>
                    <a:pt x="2" y="147"/>
                    <a:pt x="2" y="147"/>
                    <a:pt x="2" y="147"/>
                  </a:cubicBezTo>
                  <a:cubicBezTo>
                    <a:pt x="2" y="113"/>
                    <a:pt x="10" y="73"/>
                    <a:pt x="25" y="38"/>
                  </a:cubicBezTo>
                  <a:cubicBezTo>
                    <a:pt x="33" y="21"/>
                    <a:pt x="37" y="9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1" name="Freeform 32"/>
            <p:cNvSpPr>
              <a:spLocks/>
            </p:cNvSpPr>
            <p:nvPr/>
          </p:nvSpPr>
          <p:spPr bwMode="auto">
            <a:xfrm>
              <a:off x="3853" y="1397"/>
              <a:ext cx="90" cy="257"/>
            </a:xfrm>
            <a:custGeom>
              <a:avLst/>
              <a:gdLst>
                <a:gd name="T0" fmla="*/ 90 w 36"/>
                <a:gd name="T1" fmla="*/ 0 h 103"/>
                <a:gd name="T2" fmla="*/ 33 w 36"/>
                <a:gd name="T3" fmla="*/ 257 h 10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103">
                  <a:moveTo>
                    <a:pt x="36" y="0"/>
                  </a:moveTo>
                  <a:cubicBezTo>
                    <a:pt x="16" y="9"/>
                    <a:pt x="0" y="41"/>
                    <a:pt x="13" y="103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2" name="Freeform 33"/>
            <p:cNvSpPr>
              <a:spLocks/>
            </p:cNvSpPr>
            <p:nvPr/>
          </p:nvSpPr>
          <p:spPr bwMode="auto">
            <a:xfrm>
              <a:off x="3365" y="2757"/>
              <a:ext cx="93" cy="180"/>
            </a:xfrm>
            <a:custGeom>
              <a:avLst/>
              <a:gdLst>
                <a:gd name="T0" fmla="*/ 63 w 37"/>
                <a:gd name="T1" fmla="*/ 0 h 72"/>
                <a:gd name="T2" fmla="*/ 78 w 37"/>
                <a:gd name="T3" fmla="*/ 98 h 72"/>
                <a:gd name="T4" fmla="*/ 0 w 37"/>
                <a:gd name="T5" fmla="*/ 180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72">
                  <a:moveTo>
                    <a:pt x="25" y="0"/>
                  </a:moveTo>
                  <a:cubicBezTo>
                    <a:pt x="31" y="6"/>
                    <a:pt x="37" y="25"/>
                    <a:pt x="31" y="39"/>
                  </a:cubicBezTo>
                  <a:cubicBezTo>
                    <a:pt x="24" y="53"/>
                    <a:pt x="18" y="67"/>
                    <a:pt x="0" y="72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3" name="Freeform 34"/>
            <p:cNvSpPr>
              <a:spLocks/>
            </p:cNvSpPr>
            <p:nvPr/>
          </p:nvSpPr>
          <p:spPr bwMode="auto">
            <a:xfrm>
              <a:off x="3365" y="2764"/>
              <a:ext cx="100" cy="173"/>
            </a:xfrm>
            <a:custGeom>
              <a:avLst/>
              <a:gdLst>
                <a:gd name="T0" fmla="*/ 70 w 40"/>
                <a:gd name="T1" fmla="*/ 0 h 69"/>
                <a:gd name="T2" fmla="*/ 85 w 40"/>
                <a:gd name="T3" fmla="*/ 88 h 69"/>
                <a:gd name="T4" fmla="*/ 0 w 40"/>
                <a:gd name="T5" fmla="*/ 173 h 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69">
                  <a:moveTo>
                    <a:pt x="28" y="0"/>
                  </a:moveTo>
                  <a:cubicBezTo>
                    <a:pt x="34" y="6"/>
                    <a:pt x="40" y="21"/>
                    <a:pt x="34" y="35"/>
                  </a:cubicBezTo>
                  <a:cubicBezTo>
                    <a:pt x="27" y="49"/>
                    <a:pt x="18" y="64"/>
                    <a:pt x="0" y="69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4" name="Freeform 35"/>
            <p:cNvSpPr>
              <a:spLocks/>
            </p:cNvSpPr>
            <p:nvPr/>
          </p:nvSpPr>
          <p:spPr bwMode="auto">
            <a:xfrm>
              <a:off x="3210" y="2704"/>
              <a:ext cx="340" cy="370"/>
            </a:xfrm>
            <a:custGeom>
              <a:avLst/>
              <a:gdLst>
                <a:gd name="T0" fmla="*/ 340 w 136"/>
                <a:gd name="T1" fmla="*/ 370 h 148"/>
                <a:gd name="T2" fmla="*/ 303 w 136"/>
                <a:gd name="T3" fmla="*/ 363 h 148"/>
                <a:gd name="T4" fmla="*/ 0 w 136"/>
                <a:gd name="T5" fmla="*/ 0 h 1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148">
                  <a:moveTo>
                    <a:pt x="136" y="148"/>
                  </a:moveTo>
                  <a:cubicBezTo>
                    <a:pt x="132" y="147"/>
                    <a:pt x="125" y="146"/>
                    <a:pt x="121" y="145"/>
                  </a:cubicBezTo>
                  <a:cubicBezTo>
                    <a:pt x="79" y="125"/>
                    <a:pt x="32" y="75"/>
                    <a:pt x="0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5" name="Freeform 36"/>
            <p:cNvSpPr>
              <a:spLocks/>
            </p:cNvSpPr>
            <p:nvPr/>
          </p:nvSpPr>
          <p:spPr bwMode="auto">
            <a:xfrm>
              <a:off x="3795" y="1362"/>
              <a:ext cx="233" cy="342"/>
            </a:xfrm>
            <a:custGeom>
              <a:avLst/>
              <a:gdLst>
                <a:gd name="T0" fmla="*/ 98 w 93"/>
                <a:gd name="T1" fmla="*/ 342 h 137"/>
                <a:gd name="T2" fmla="*/ 223 w 93"/>
                <a:gd name="T3" fmla="*/ 42 h 137"/>
                <a:gd name="T4" fmla="*/ 233 w 93"/>
                <a:gd name="T5" fmla="*/ 50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" h="137">
                  <a:moveTo>
                    <a:pt x="39" y="137"/>
                  </a:moveTo>
                  <a:cubicBezTo>
                    <a:pt x="0" y="15"/>
                    <a:pt x="74" y="0"/>
                    <a:pt x="89" y="17"/>
                  </a:cubicBezTo>
                  <a:cubicBezTo>
                    <a:pt x="93" y="19"/>
                    <a:pt x="93" y="20"/>
                    <a:pt x="93" y="2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6" name="Oval 37"/>
            <p:cNvSpPr>
              <a:spLocks noChangeArrowheads="1"/>
            </p:cNvSpPr>
            <p:nvPr/>
          </p:nvSpPr>
          <p:spPr bwMode="auto">
            <a:xfrm>
              <a:off x="3243" y="1239"/>
              <a:ext cx="287" cy="68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7" name="Oval 38"/>
            <p:cNvSpPr>
              <a:spLocks noChangeArrowheads="1"/>
            </p:cNvSpPr>
            <p:nvPr/>
          </p:nvSpPr>
          <p:spPr bwMode="auto">
            <a:xfrm>
              <a:off x="3293" y="1257"/>
              <a:ext cx="187" cy="3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" name="Freeform 39"/>
            <p:cNvSpPr>
              <a:spLocks/>
            </p:cNvSpPr>
            <p:nvPr/>
          </p:nvSpPr>
          <p:spPr bwMode="auto">
            <a:xfrm>
              <a:off x="3293" y="1257"/>
              <a:ext cx="187" cy="25"/>
            </a:xfrm>
            <a:custGeom>
              <a:avLst/>
              <a:gdLst>
                <a:gd name="T0" fmla="*/ 12 w 75"/>
                <a:gd name="T1" fmla="*/ 25 h 10"/>
                <a:gd name="T2" fmla="*/ 92 w 75"/>
                <a:gd name="T3" fmla="*/ 18 h 10"/>
                <a:gd name="T4" fmla="*/ 172 w 75"/>
                <a:gd name="T5" fmla="*/ 25 h 10"/>
                <a:gd name="T6" fmla="*/ 187 w 75"/>
                <a:gd name="T7" fmla="*/ 15 h 10"/>
                <a:gd name="T8" fmla="*/ 92 w 75"/>
                <a:gd name="T9" fmla="*/ 0 h 10"/>
                <a:gd name="T10" fmla="*/ 0 w 75"/>
                <a:gd name="T11" fmla="*/ 15 h 10"/>
                <a:gd name="T12" fmla="*/ 12 w 75"/>
                <a:gd name="T13" fmla="*/ 2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5" h="10">
                  <a:moveTo>
                    <a:pt x="5" y="10"/>
                  </a:moveTo>
                  <a:cubicBezTo>
                    <a:pt x="12" y="8"/>
                    <a:pt x="24" y="7"/>
                    <a:pt x="37" y="7"/>
                  </a:cubicBezTo>
                  <a:cubicBezTo>
                    <a:pt x="51" y="7"/>
                    <a:pt x="62" y="8"/>
                    <a:pt x="69" y="10"/>
                  </a:cubicBezTo>
                  <a:cubicBezTo>
                    <a:pt x="72" y="9"/>
                    <a:pt x="75" y="8"/>
                    <a:pt x="75" y="6"/>
                  </a:cubicBezTo>
                  <a:cubicBezTo>
                    <a:pt x="75" y="3"/>
                    <a:pt x="58" y="0"/>
                    <a:pt x="37" y="0"/>
                  </a:cubicBezTo>
                  <a:cubicBezTo>
                    <a:pt x="16" y="0"/>
                    <a:pt x="0" y="3"/>
                    <a:pt x="0" y="6"/>
                  </a:cubicBezTo>
                  <a:cubicBezTo>
                    <a:pt x="0" y="8"/>
                    <a:pt x="2" y="9"/>
                    <a:pt x="5" y="1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9" name="Freeform 40"/>
            <p:cNvSpPr>
              <a:spLocks/>
            </p:cNvSpPr>
            <p:nvPr/>
          </p:nvSpPr>
          <p:spPr bwMode="auto">
            <a:xfrm>
              <a:off x="3365" y="1687"/>
              <a:ext cx="1913" cy="1665"/>
            </a:xfrm>
            <a:custGeom>
              <a:avLst/>
              <a:gdLst>
                <a:gd name="T0" fmla="*/ 1775 w 765"/>
                <a:gd name="T1" fmla="*/ 985 h 666"/>
                <a:gd name="T2" fmla="*/ 1300 w 765"/>
                <a:gd name="T3" fmla="*/ 393 h 666"/>
                <a:gd name="T4" fmla="*/ 1295 w 765"/>
                <a:gd name="T5" fmla="*/ 375 h 666"/>
                <a:gd name="T6" fmla="*/ 1295 w 765"/>
                <a:gd name="T7" fmla="*/ 375 h 666"/>
                <a:gd name="T8" fmla="*/ 1265 w 765"/>
                <a:gd name="T9" fmla="*/ 250 h 666"/>
                <a:gd name="T10" fmla="*/ 1238 w 765"/>
                <a:gd name="T11" fmla="*/ 183 h 666"/>
                <a:gd name="T12" fmla="*/ 1228 w 765"/>
                <a:gd name="T13" fmla="*/ 168 h 666"/>
                <a:gd name="T14" fmla="*/ 1140 w 765"/>
                <a:gd name="T15" fmla="*/ 80 h 666"/>
                <a:gd name="T16" fmla="*/ 870 w 765"/>
                <a:gd name="T17" fmla="*/ 0 h 666"/>
                <a:gd name="T18" fmla="*/ 855 w 765"/>
                <a:gd name="T19" fmla="*/ 3 h 666"/>
                <a:gd name="T20" fmla="*/ 805 w 765"/>
                <a:gd name="T21" fmla="*/ 68 h 666"/>
                <a:gd name="T22" fmla="*/ 810 w 765"/>
                <a:gd name="T23" fmla="*/ 68 h 666"/>
                <a:gd name="T24" fmla="*/ 1080 w 765"/>
                <a:gd name="T25" fmla="*/ 110 h 666"/>
                <a:gd name="T26" fmla="*/ 1245 w 765"/>
                <a:gd name="T27" fmla="*/ 428 h 666"/>
                <a:gd name="T28" fmla="*/ 1243 w 765"/>
                <a:gd name="T29" fmla="*/ 435 h 666"/>
                <a:gd name="T30" fmla="*/ 1503 w 765"/>
                <a:gd name="T31" fmla="*/ 653 h 666"/>
                <a:gd name="T32" fmla="*/ 1770 w 765"/>
                <a:gd name="T33" fmla="*/ 1075 h 666"/>
                <a:gd name="T34" fmla="*/ 1495 w 765"/>
                <a:gd name="T35" fmla="*/ 1533 h 666"/>
                <a:gd name="T36" fmla="*/ 773 w 765"/>
                <a:gd name="T37" fmla="*/ 1408 h 666"/>
                <a:gd name="T38" fmla="*/ 150 w 765"/>
                <a:gd name="T39" fmla="*/ 958 h 666"/>
                <a:gd name="T40" fmla="*/ 138 w 765"/>
                <a:gd name="T41" fmla="*/ 935 h 666"/>
                <a:gd name="T42" fmla="*/ 138 w 765"/>
                <a:gd name="T43" fmla="*/ 938 h 666"/>
                <a:gd name="T44" fmla="*/ 145 w 765"/>
                <a:gd name="T45" fmla="*/ 993 h 666"/>
                <a:gd name="T46" fmla="*/ 145 w 765"/>
                <a:gd name="T47" fmla="*/ 1003 h 666"/>
                <a:gd name="T48" fmla="*/ 93 w 765"/>
                <a:gd name="T49" fmla="*/ 1103 h 666"/>
                <a:gd name="T50" fmla="*/ 90 w 765"/>
                <a:gd name="T51" fmla="*/ 1100 h 666"/>
                <a:gd name="T52" fmla="*/ 95 w 765"/>
                <a:gd name="T53" fmla="*/ 1175 h 666"/>
                <a:gd name="T54" fmla="*/ 88 w 765"/>
                <a:gd name="T55" fmla="*/ 1188 h 666"/>
                <a:gd name="T56" fmla="*/ 0 w 765"/>
                <a:gd name="T57" fmla="*/ 1255 h 666"/>
                <a:gd name="T58" fmla="*/ 158 w 765"/>
                <a:gd name="T59" fmla="*/ 1373 h 666"/>
                <a:gd name="T60" fmla="*/ 820 w 765"/>
                <a:gd name="T61" fmla="*/ 1570 h 666"/>
                <a:gd name="T62" fmla="*/ 1488 w 765"/>
                <a:gd name="T63" fmla="*/ 1610 h 666"/>
                <a:gd name="T64" fmla="*/ 1775 w 765"/>
                <a:gd name="T65" fmla="*/ 985 h 6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65" h="666">
                  <a:moveTo>
                    <a:pt x="710" y="394"/>
                  </a:moveTo>
                  <a:cubicBezTo>
                    <a:pt x="679" y="300"/>
                    <a:pt x="520" y="157"/>
                    <a:pt x="520" y="157"/>
                  </a:cubicBezTo>
                  <a:cubicBezTo>
                    <a:pt x="519" y="155"/>
                    <a:pt x="518" y="152"/>
                    <a:pt x="518" y="150"/>
                  </a:cubicBezTo>
                  <a:cubicBezTo>
                    <a:pt x="518" y="150"/>
                    <a:pt x="518" y="150"/>
                    <a:pt x="518" y="150"/>
                  </a:cubicBezTo>
                  <a:cubicBezTo>
                    <a:pt x="511" y="131"/>
                    <a:pt x="512" y="124"/>
                    <a:pt x="506" y="100"/>
                  </a:cubicBezTo>
                  <a:cubicBezTo>
                    <a:pt x="504" y="90"/>
                    <a:pt x="500" y="81"/>
                    <a:pt x="495" y="73"/>
                  </a:cubicBezTo>
                  <a:cubicBezTo>
                    <a:pt x="493" y="70"/>
                    <a:pt x="492" y="68"/>
                    <a:pt x="491" y="67"/>
                  </a:cubicBezTo>
                  <a:cubicBezTo>
                    <a:pt x="480" y="51"/>
                    <a:pt x="466" y="38"/>
                    <a:pt x="456" y="32"/>
                  </a:cubicBezTo>
                  <a:cubicBezTo>
                    <a:pt x="424" y="8"/>
                    <a:pt x="381" y="3"/>
                    <a:pt x="348" y="0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8"/>
                    <a:pt x="328" y="16"/>
                    <a:pt x="322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55" y="24"/>
                    <a:pt x="393" y="26"/>
                    <a:pt x="432" y="44"/>
                  </a:cubicBezTo>
                  <a:cubicBezTo>
                    <a:pt x="488" y="69"/>
                    <a:pt x="510" y="112"/>
                    <a:pt x="498" y="171"/>
                  </a:cubicBezTo>
                  <a:cubicBezTo>
                    <a:pt x="497" y="174"/>
                    <a:pt x="497" y="174"/>
                    <a:pt x="497" y="174"/>
                  </a:cubicBezTo>
                  <a:cubicBezTo>
                    <a:pt x="496" y="179"/>
                    <a:pt x="553" y="203"/>
                    <a:pt x="601" y="261"/>
                  </a:cubicBezTo>
                  <a:cubicBezTo>
                    <a:pt x="659" y="333"/>
                    <a:pt x="699" y="381"/>
                    <a:pt x="708" y="430"/>
                  </a:cubicBezTo>
                  <a:cubicBezTo>
                    <a:pt x="726" y="525"/>
                    <a:pt x="692" y="576"/>
                    <a:pt x="598" y="613"/>
                  </a:cubicBezTo>
                  <a:cubicBezTo>
                    <a:pt x="547" y="633"/>
                    <a:pt x="456" y="599"/>
                    <a:pt x="309" y="563"/>
                  </a:cubicBezTo>
                  <a:cubicBezTo>
                    <a:pt x="163" y="527"/>
                    <a:pt x="78" y="418"/>
                    <a:pt x="60" y="383"/>
                  </a:cubicBezTo>
                  <a:cubicBezTo>
                    <a:pt x="58" y="379"/>
                    <a:pt x="57" y="377"/>
                    <a:pt x="55" y="374"/>
                  </a:cubicBezTo>
                  <a:cubicBezTo>
                    <a:pt x="55" y="374"/>
                    <a:pt x="55" y="374"/>
                    <a:pt x="55" y="375"/>
                  </a:cubicBezTo>
                  <a:cubicBezTo>
                    <a:pt x="57" y="380"/>
                    <a:pt x="58" y="388"/>
                    <a:pt x="58" y="397"/>
                  </a:cubicBezTo>
                  <a:cubicBezTo>
                    <a:pt x="58" y="401"/>
                    <a:pt x="58" y="401"/>
                    <a:pt x="58" y="401"/>
                  </a:cubicBezTo>
                  <a:cubicBezTo>
                    <a:pt x="55" y="423"/>
                    <a:pt x="43" y="439"/>
                    <a:pt x="37" y="441"/>
                  </a:cubicBezTo>
                  <a:cubicBezTo>
                    <a:pt x="36" y="440"/>
                    <a:pt x="36" y="440"/>
                    <a:pt x="36" y="440"/>
                  </a:cubicBezTo>
                  <a:cubicBezTo>
                    <a:pt x="42" y="448"/>
                    <a:pt x="45" y="459"/>
                    <a:pt x="38" y="470"/>
                  </a:cubicBezTo>
                  <a:cubicBezTo>
                    <a:pt x="35" y="475"/>
                    <a:pt x="35" y="475"/>
                    <a:pt x="35" y="475"/>
                  </a:cubicBezTo>
                  <a:cubicBezTo>
                    <a:pt x="26" y="489"/>
                    <a:pt x="15" y="499"/>
                    <a:pt x="0" y="502"/>
                  </a:cubicBezTo>
                  <a:cubicBezTo>
                    <a:pt x="21" y="524"/>
                    <a:pt x="43" y="540"/>
                    <a:pt x="63" y="549"/>
                  </a:cubicBezTo>
                  <a:cubicBezTo>
                    <a:pt x="130" y="579"/>
                    <a:pt x="222" y="603"/>
                    <a:pt x="328" y="628"/>
                  </a:cubicBezTo>
                  <a:cubicBezTo>
                    <a:pt x="434" y="652"/>
                    <a:pt x="547" y="666"/>
                    <a:pt x="595" y="644"/>
                  </a:cubicBezTo>
                  <a:cubicBezTo>
                    <a:pt x="668" y="611"/>
                    <a:pt x="765" y="549"/>
                    <a:pt x="710" y="39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 noEditPoints="1"/>
            </p:cNvSpPr>
            <p:nvPr/>
          </p:nvSpPr>
          <p:spPr bwMode="auto">
            <a:xfrm>
              <a:off x="3218" y="1797"/>
              <a:ext cx="1933" cy="1472"/>
            </a:xfrm>
            <a:custGeom>
              <a:avLst/>
              <a:gdLst>
                <a:gd name="T0" fmla="*/ 820 w 773"/>
                <a:gd name="T1" fmla="*/ 525 h 589"/>
                <a:gd name="T2" fmla="*/ 860 w 773"/>
                <a:gd name="T3" fmla="*/ 760 h 589"/>
                <a:gd name="T4" fmla="*/ 948 w 773"/>
                <a:gd name="T5" fmla="*/ 962 h 589"/>
                <a:gd name="T6" fmla="*/ 1015 w 773"/>
                <a:gd name="T7" fmla="*/ 1082 h 589"/>
                <a:gd name="T8" fmla="*/ 1073 w 773"/>
                <a:gd name="T9" fmla="*/ 1145 h 589"/>
                <a:gd name="T10" fmla="*/ 1048 w 773"/>
                <a:gd name="T11" fmla="*/ 1092 h 589"/>
                <a:gd name="T12" fmla="*/ 993 w 773"/>
                <a:gd name="T13" fmla="*/ 1015 h 589"/>
                <a:gd name="T14" fmla="*/ 890 w 773"/>
                <a:gd name="T15" fmla="*/ 815 h 589"/>
                <a:gd name="T16" fmla="*/ 845 w 773"/>
                <a:gd name="T17" fmla="*/ 592 h 589"/>
                <a:gd name="T18" fmla="*/ 815 w 773"/>
                <a:gd name="T19" fmla="*/ 460 h 589"/>
                <a:gd name="T20" fmla="*/ 1328 w 773"/>
                <a:gd name="T21" fmla="*/ 495 h 589"/>
                <a:gd name="T22" fmla="*/ 1328 w 773"/>
                <a:gd name="T23" fmla="*/ 497 h 589"/>
                <a:gd name="T24" fmla="*/ 868 w 773"/>
                <a:gd name="T25" fmla="*/ 172 h 589"/>
                <a:gd name="T26" fmla="*/ 868 w 773"/>
                <a:gd name="T27" fmla="*/ 182 h 589"/>
                <a:gd name="T28" fmla="*/ 1318 w 773"/>
                <a:gd name="T29" fmla="*/ 992 h 589"/>
                <a:gd name="T30" fmla="*/ 1318 w 773"/>
                <a:gd name="T31" fmla="*/ 1007 h 589"/>
                <a:gd name="T32" fmla="*/ 1350 w 773"/>
                <a:gd name="T33" fmla="*/ 720 h 589"/>
                <a:gd name="T34" fmla="*/ 1348 w 773"/>
                <a:gd name="T35" fmla="*/ 682 h 589"/>
                <a:gd name="T36" fmla="*/ 1348 w 773"/>
                <a:gd name="T37" fmla="*/ 662 h 589"/>
                <a:gd name="T38" fmla="*/ 1348 w 773"/>
                <a:gd name="T39" fmla="*/ 682 h 589"/>
                <a:gd name="T40" fmla="*/ 1340 w 773"/>
                <a:gd name="T41" fmla="*/ 612 h 589"/>
                <a:gd name="T42" fmla="*/ 1338 w 773"/>
                <a:gd name="T43" fmla="*/ 580 h 589"/>
                <a:gd name="T44" fmla="*/ 1333 w 773"/>
                <a:gd name="T45" fmla="*/ 562 h 589"/>
                <a:gd name="T46" fmla="*/ 1333 w 773"/>
                <a:gd name="T47" fmla="*/ 542 h 589"/>
                <a:gd name="T48" fmla="*/ 1333 w 773"/>
                <a:gd name="T49" fmla="*/ 562 h 589"/>
                <a:gd name="T50" fmla="*/ 1643 w 773"/>
                <a:gd name="T51" fmla="*/ 1402 h 589"/>
                <a:gd name="T52" fmla="*/ 298 w 773"/>
                <a:gd name="T53" fmla="*/ 827 h 589"/>
                <a:gd name="T54" fmla="*/ 5 w 773"/>
                <a:gd name="T55" fmla="*/ 332 h 589"/>
                <a:gd name="T56" fmla="*/ 298 w 773"/>
                <a:gd name="T57" fmla="*/ 847 h 589"/>
                <a:gd name="T58" fmla="*/ 1643 w 773"/>
                <a:gd name="T59" fmla="*/ 1422 h 589"/>
                <a:gd name="T60" fmla="*/ 1313 w 773"/>
                <a:gd name="T61" fmla="*/ 937 h 589"/>
                <a:gd name="T62" fmla="*/ 1313 w 773"/>
                <a:gd name="T63" fmla="*/ 957 h 589"/>
                <a:gd name="T64" fmla="*/ 1313 w 773"/>
                <a:gd name="T65" fmla="*/ 937 h 589"/>
                <a:gd name="T66" fmla="*/ 1295 w 773"/>
                <a:gd name="T67" fmla="*/ 760 h 589"/>
                <a:gd name="T68" fmla="*/ 1328 w 773"/>
                <a:gd name="T69" fmla="*/ 805 h 589"/>
                <a:gd name="T70" fmla="*/ 1355 w 773"/>
                <a:gd name="T71" fmla="*/ 882 h 589"/>
                <a:gd name="T72" fmla="*/ 1343 w 773"/>
                <a:gd name="T73" fmla="*/ 820 h 589"/>
                <a:gd name="T74" fmla="*/ 58 w 773"/>
                <a:gd name="T75" fmla="*/ 435 h 589"/>
                <a:gd name="T76" fmla="*/ 58 w 773"/>
                <a:gd name="T77" fmla="*/ 425 h 589"/>
                <a:gd name="T78" fmla="*/ 1075 w 773"/>
                <a:gd name="T79" fmla="*/ 1205 h 589"/>
                <a:gd name="T80" fmla="*/ 1075 w 773"/>
                <a:gd name="T81" fmla="*/ 1205 h 589"/>
                <a:gd name="T82" fmla="*/ 1060 w 773"/>
                <a:gd name="T83" fmla="*/ 25 h 589"/>
                <a:gd name="T84" fmla="*/ 1120 w 773"/>
                <a:gd name="T85" fmla="*/ 42 h 589"/>
                <a:gd name="T86" fmla="*/ 1213 w 773"/>
                <a:gd name="T87" fmla="*/ 62 h 589"/>
                <a:gd name="T88" fmla="*/ 1278 w 773"/>
                <a:gd name="T89" fmla="*/ 115 h 589"/>
                <a:gd name="T90" fmla="*/ 1320 w 773"/>
                <a:gd name="T91" fmla="*/ 227 h 589"/>
                <a:gd name="T92" fmla="*/ 1318 w 773"/>
                <a:gd name="T93" fmla="*/ 185 h 589"/>
                <a:gd name="T94" fmla="*/ 1250 w 773"/>
                <a:gd name="T95" fmla="*/ 62 h 589"/>
                <a:gd name="T96" fmla="*/ 1173 w 773"/>
                <a:gd name="T97" fmla="*/ 30 h 589"/>
                <a:gd name="T98" fmla="*/ 1088 w 773"/>
                <a:gd name="T99" fmla="*/ 12 h 589"/>
                <a:gd name="T100" fmla="*/ 1013 w 773"/>
                <a:gd name="T101" fmla="*/ 2 h 589"/>
                <a:gd name="T102" fmla="*/ 923 w 773"/>
                <a:gd name="T103" fmla="*/ 17 h 589"/>
                <a:gd name="T104" fmla="*/ 960 w 773"/>
                <a:gd name="T105" fmla="*/ 30 h 589"/>
                <a:gd name="T106" fmla="*/ 823 w 773"/>
                <a:gd name="T107" fmla="*/ 292 h 589"/>
                <a:gd name="T108" fmla="*/ 823 w 773"/>
                <a:gd name="T109" fmla="*/ 277 h 589"/>
                <a:gd name="T110" fmla="*/ 823 w 773"/>
                <a:gd name="T111" fmla="*/ 292 h 589"/>
                <a:gd name="T112" fmla="*/ 823 w 773"/>
                <a:gd name="T113" fmla="*/ 245 h 589"/>
                <a:gd name="T114" fmla="*/ 823 w 773"/>
                <a:gd name="T115" fmla="*/ 257 h 589"/>
                <a:gd name="T116" fmla="*/ 523 w 773"/>
                <a:gd name="T117" fmla="*/ 580 h 589"/>
                <a:gd name="T118" fmla="*/ 565 w 773"/>
                <a:gd name="T119" fmla="*/ 625 h 589"/>
                <a:gd name="T120" fmla="*/ 513 w 773"/>
                <a:gd name="T121" fmla="*/ 517 h 589"/>
                <a:gd name="T122" fmla="*/ 48 w 773"/>
                <a:gd name="T123" fmla="*/ 380 h 589"/>
                <a:gd name="T124" fmla="*/ 48 w 773"/>
                <a:gd name="T125" fmla="*/ 360 h 58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3" h="589">
                  <a:moveTo>
                    <a:pt x="326" y="184"/>
                  </a:moveTo>
                  <a:cubicBezTo>
                    <a:pt x="325" y="194"/>
                    <a:pt x="326" y="204"/>
                    <a:pt x="328" y="210"/>
                  </a:cubicBezTo>
                  <a:cubicBezTo>
                    <a:pt x="335" y="224"/>
                    <a:pt x="335" y="234"/>
                    <a:pt x="338" y="245"/>
                  </a:cubicBezTo>
                  <a:cubicBezTo>
                    <a:pt x="341" y="257"/>
                    <a:pt x="338" y="290"/>
                    <a:pt x="344" y="304"/>
                  </a:cubicBezTo>
                  <a:cubicBezTo>
                    <a:pt x="350" y="319"/>
                    <a:pt x="352" y="327"/>
                    <a:pt x="356" y="334"/>
                  </a:cubicBezTo>
                  <a:cubicBezTo>
                    <a:pt x="361" y="342"/>
                    <a:pt x="369" y="372"/>
                    <a:pt x="379" y="385"/>
                  </a:cubicBezTo>
                  <a:cubicBezTo>
                    <a:pt x="390" y="397"/>
                    <a:pt x="390" y="407"/>
                    <a:pt x="397" y="414"/>
                  </a:cubicBezTo>
                  <a:cubicBezTo>
                    <a:pt x="404" y="421"/>
                    <a:pt x="401" y="427"/>
                    <a:pt x="406" y="433"/>
                  </a:cubicBezTo>
                  <a:cubicBezTo>
                    <a:pt x="411" y="439"/>
                    <a:pt x="415" y="440"/>
                    <a:pt x="419" y="445"/>
                  </a:cubicBezTo>
                  <a:cubicBezTo>
                    <a:pt x="421" y="448"/>
                    <a:pt x="427" y="453"/>
                    <a:pt x="429" y="458"/>
                  </a:cubicBezTo>
                  <a:cubicBezTo>
                    <a:pt x="429" y="458"/>
                    <a:pt x="429" y="457"/>
                    <a:pt x="429" y="457"/>
                  </a:cubicBezTo>
                  <a:cubicBezTo>
                    <a:pt x="432" y="450"/>
                    <a:pt x="423" y="442"/>
                    <a:pt x="419" y="437"/>
                  </a:cubicBezTo>
                  <a:cubicBezTo>
                    <a:pt x="415" y="432"/>
                    <a:pt x="411" y="431"/>
                    <a:pt x="406" y="425"/>
                  </a:cubicBezTo>
                  <a:cubicBezTo>
                    <a:pt x="401" y="419"/>
                    <a:pt x="404" y="413"/>
                    <a:pt x="397" y="406"/>
                  </a:cubicBezTo>
                  <a:cubicBezTo>
                    <a:pt x="390" y="399"/>
                    <a:pt x="390" y="389"/>
                    <a:pt x="379" y="377"/>
                  </a:cubicBezTo>
                  <a:cubicBezTo>
                    <a:pt x="369" y="364"/>
                    <a:pt x="361" y="334"/>
                    <a:pt x="356" y="326"/>
                  </a:cubicBezTo>
                  <a:cubicBezTo>
                    <a:pt x="352" y="319"/>
                    <a:pt x="350" y="311"/>
                    <a:pt x="344" y="296"/>
                  </a:cubicBezTo>
                  <a:cubicBezTo>
                    <a:pt x="338" y="282"/>
                    <a:pt x="341" y="249"/>
                    <a:pt x="338" y="237"/>
                  </a:cubicBezTo>
                  <a:cubicBezTo>
                    <a:pt x="335" y="226"/>
                    <a:pt x="335" y="216"/>
                    <a:pt x="328" y="202"/>
                  </a:cubicBezTo>
                  <a:cubicBezTo>
                    <a:pt x="326" y="197"/>
                    <a:pt x="326" y="191"/>
                    <a:pt x="326" y="184"/>
                  </a:cubicBezTo>
                  <a:close/>
                  <a:moveTo>
                    <a:pt x="531" y="199"/>
                  </a:moveTo>
                  <a:cubicBezTo>
                    <a:pt x="531" y="198"/>
                    <a:pt x="531" y="198"/>
                    <a:pt x="531" y="198"/>
                  </a:cubicBezTo>
                  <a:cubicBezTo>
                    <a:pt x="531" y="201"/>
                    <a:pt x="531" y="203"/>
                    <a:pt x="531" y="205"/>
                  </a:cubicBezTo>
                  <a:cubicBezTo>
                    <a:pt x="531" y="203"/>
                    <a:pt x="531" y="201"/>
                    <a:pt x="531" y="199"/>
                  </a:cubicBezTo>
                  <a:close/>
                  <a:moveTo>
                    <a:pt x="347" y="73"/>
                  </a:moveTo>
                  <a:cubicBezTo>
                    <a:pt x="348" y="72"/>
                    <a:pt x="347" y="70"/>
                    <a:pt x="347" y="69"/>
                  </a:cubicBezTo>
                  <a:cubicBezTo>
                    <a:pt x="345" y="78"/>
                    <a:pt x="344" y="93"/>
                    <a:pt x="345" y="107"/>
                  </a:cubicBezTo>
                  <a:cubicBezTo>
                    <a:pt x="345" y="93"/>
                    <a:pt x="346" y="80"/>
                    <a:pt x="347" y="73"/>
                  </a:cubicBezTo>
                  <a:close/>
                  <a:moveTo>
                    <a:pt x="527" y="403"/>
                  </a:moveTo>
                  <a:cubicBezTo>
                    <a:pt x="527" y="402"/>
                    <a:pt x="527" y="400"/>
                    <a:pt x="527" y="397"/>
                  </a:cubicBezTo>
                  <a:cubicBezTo>
                    <a:pt x="527" y="397"/>
                    <a:pt x="527" y="397"/>
                    <a:pt x="527" y="397"/>
                  </a:cubicBezTo>
                  <a:cubicBezTo>
                    <a:pt x="526" y="399"/>
                    <a:pt x="526" y="401"/>
                    <a:pt x="527" y="403"/>
                  </a:cubicBezTo>
                  <a:close/>
                  <a:moveTo>
                    <a:pt x="541" y="284"/>
                  </a:moveTo>
                  <a:cubicBezTo>
                    <a:pt x="540" y="285"/>
                    <a:pt x="540" y="287"/>
                    <a:pt x="540" y="288"/>
                  </a:cubicBezTo>
                  <a:cubicBezTo>
                    <a:pt x="540" y="287"/>
                    <a:pt x="541" y="286"/>
                    <a:pt x="541" y="284"/>
                  </a:cubicBezTo>
                  <a:close/>
                  <a:moveTo>
                    <a:pt x="539" y="273"/>
                  </a:moveTo>
                  <a:cubicBezTo>
                    <a:pt x="540" y="274"/>
                    <a:pt x="540" y="275"/>
                    <a:pt x="541" y="276"/>
                  </a:cubicBezTo>
                  <a:cubicBezTo>
                    <a:pt x="542" y="274"/>
                    <a:pt x="544" y="272"/>
                    <a:pt x="539" y="265"/>
                  </a:cubicBezTo>
                  <a:cubicBezTo>
                    <a:pt x="537" y="262"/>
                    <a:pt x="536" y="259"/>
                    <a:pt x="535" y="257"/>
                  </a:cubicBezTo>
                  <a:cubicBezTo>
                    <a:pt x="534" y="261"/>
                    <a:pt x="534" y="266"/>
                    <a:pt x="539" y="273"/>
                  </a:cubicBezTo>
                  <a:close/>
                  <a:moveTo>
                    <a:pt x="534" y="238"/>
                  </a:moveTo>
                  <a:cubicBezTo>
                    <a:pt x="535" y="240"/>
                    <a:pt x="536" y="242"/>
                    <a:pt x="536" y="245"/>
                  </a:cubicBezTo>
                  <a:cubicBezTo>
                    <a:pt x="536" y="244"/>
                    <a:pt x="536" y="244"/>
                    <a:pt x="536" y="243"/>
                  </a:cubicBezTo>
                  <a:cubicBezTo>
                    <a:pt x="536" y="239"/>
                    <a:pt x="536" y="235"/>
                    <a:pt x="535" y="232"/>
                  </a:cubicBezTo>
                  <a:cubicBezTo>
                    <a:pt x="534" y="234"/>
                    <a:pt x="533" y="236"/>
                    <a:pt x="534" y="238"/>
                  </a:cubicBezTo>
                  <a:close/>
                  <a:moveTo>
                    <a:pt x="533" y="225"/>
                  </a:moveTo>
                  <a:cubicBezTo>
                    <a:pt x="533" y="225"/>
                    <a:pt x="534" y="226"/>
                    <a:pt x="534" y="226"/>
                  </a:cubicBezTo>
                  <a:cubicBezTo>
                    <a:pt x="535" y="224"/>
                    <a:pt x="536" y="221"/>
                    <a:pt x="533" y="217"/>
                  </a:cubicBezTo>
                  <a:cubicBezTo>
                    <a:pt x="532" y="216"/>
                    <a:pt x="531" y="214"/>
                    <a:pt x="531" y="213"/>
                  </a:cubicBezTo>
                  <a:cubicBezTo>
                    <a:pt x="530" y="217"/>
                    <a:pt x="529" y="221"/>
                    <a:pt x="533" y="225"/>
                  </a:cubicBezTo>
                  <a:close/>
                  <a:moveTo>
                    <a:pt x="772" y="427"/>
                  </a:moveTo>
                  <a:cubicBezTo>
                    <a:pt x="770" y="491"/>
                    <a:pt x="734" y="531"/>
                    <a:pt x="657" y="561"/>
                  </a:cubicBezTo>
                  <a:cubicBezTo>
                    <a:pt x="606" y="581"/>
                    <a:pt x="515" y="547"/>
                    <a:pt x="368" y="511"/>
                  </a:cubicBezTo>
                  <a:cubicBezTo>
                    <a:pt x="222" y="475"/>
                    <a:pt x="137" y="366"/>
                    <a:pt x="119" y="331"/>
                  </a:cubicBezTo>
                  <a:cubicBezTo>
                    <a:pt x="104" y="302"/>
                    <a:pt x="101" y="298"/>
                    <a:pt x="69" y="278"/>
                  </a:cubicBezTo>
                  <a:cubicBezTo>
                    <a:pt x="34" y="257"/>
                    <a:pt x="4" y="176"/>
                    <a:pt x="2" y="133"/>
                  </a:cubicBezTo>
                  <a:cubicBezTo>
                    <a:pt x="0" y="173"/>
                    <a:pt x="32" y="264"/>
                    <a:pt x="69" y="286"/>
                  </a:cubicBezTo>
                  <a:cubicBezTo>
                    <a:pt x="101" y="306"/>
                    <a:pt x="104" y="310"/>
                    <a:pt x="119" y="339"/>
                  </a:cubicBezTo>
                  <a:cubicBezTo>
                    <a:pt x="137" y="374"/>
                    <a:pt x="222" y="483"/>
                    <a:pt x="368" y="519"/>
                  </a:cubicBezTo>
                  <a:cubicBezTo>
                    <a:pt x="515" y="555"/>
                    <a:pt x="606" y="589"/>
                    <a:pt x="657" y="569"/>
                  </a:cubicBezTo>
                  <a:cubicBezTo>
                    <a:pt x="737" y="537"/>
                    <a:pt x="773" y="496"/>
                    <a:pt x="772" y="427"/>
                  </a:cubicBezTo>
                  <a:close/>
                  <a:moveTo>
                    <a:pt x="525" y="375"/>
                  </a:moveTo>
                  <a:cubicBezTo>
                    <a:pt x="522" y="367"/>
                    <a:pt x="519" y="362"/>
                    <a:pt x="517" y="358"/>
                  </a:cubicBezTo>
                  <a:cubicBezTo>
                    <a:pt x="514" y="364"/>
                    <a:pt x="520" y="370"/>
                    <a:pt x="525" y="383"/>
                  </a:cubicBezTo>
                  <a:cubicBezTo>
                    <a:pt x="526" y="386"/>
                    <a:pt x="526" y="388"/>
                    <a:pt x="527" y="390"/>
                  </a:cubicBezTo>
                  <a:cubicBezTo>
                    <a:pt x="527" y="386"/>
                    <a:pt x="527" y="384"/>
                    <a:pt x="525" y="375"/>
                  </a:cubicBezTo>
                  <a:close/>
                  <a:moveTo>
                    <a:pt x="531" y="314"/>
                  </a:moveTo>
                  <a:cubicBezTo>
                    <a:pt x="524" y="308"/>
                    <a:pt x="520" y="306"/>
                    <a:pt x="518" y="304"/>
                  </a:cubicBezTo>
                  <a:cubicBezTo>
                    <a:pt x="518" y="306"/>
                    <a:pt x="518" y="307"/>
                    <a:pt x="517" y="308"/>
                  </a:cubicBezTo>
                  <a:cubicBezTo>
                    <a:pt x="516" y="313"/>
                    <a:pt x="520" y="313"/>
                    <a:pt x="531" y="322"/>
                  </a:cubicBezTo>
                  <a:cubicBezTo>
                    <a:pt x="541" y="331"/>
                    <a:pt x="533" y="327"/>
                    <a:pt x="537" y="336"/>
                  </a:cubicBezTo>
                  <a:cubicBezTo>
                    <a:pt x="541" y="346"/>
                    <a:pt x="541" y="345"/>
                    <a:pt x="542" y="353"/>
                  </a:cubicBezTo>
                  <a:cubicBezTo>
                    <a:pt x="543" y="351"/>
                    <a:pt x="543" y="349"/>
                    <a:pt x="542" y="346"/>
                  </a:cubicBezTo>
                  <a:cubicBezTo>
                    <a:pt x="541" y="337"/>
                    <a:pt x="541" y="338"/>
                    <a:pt x="537" y="328"/>
                  </a:cubicBezTo>
                  <a:cubicBezTo>
                    <a:pt x="533" y="319"/>
                    <a:pt x="541" y="323"/>
                    <a:pt x="531" y="314"/>
                  </a:cubicBezTo>
                  <a:close/>
                  <a:moveTo>
                    <a:pt x="23" y="174"/>
                  </a:moveTo>
                  <a:cubicBezTo>
                    <a:pt x="24" y="171"/>
                    <a:pt x="24" y="170"/>
                    <a:pt x="23" y="168"/>
                  </a:cubicBezTo>
                  <a:cubicBezTo>
                    <a:pt x="23" y="169"/>
                    <a:pt x="23" y="169"/>
                    <a:pt x="23" y="170"/>
                  </a:cubicBezTo>
                  <a:cubicBezTo>
                    <a:pt x="23" y="171"/>
                    <a:pt x="23" y="173"/>
                    <a:pt x="23" y="174"/>
                  </a:cubicBezTo>
                  <a:close/>
                  <a:moveTo>
                    <a:pt x="430" y="482"/>
                  </a:moveTo>
                  <a:cubicBezTo>
                    <a:pt x="432" y="479"/>
                    <a:pt x="430" y="472"/>
                    <a:pt x="429" y="466"/>
                  </a:cubicBezTo>
                  <a:cubicBezTo>
                    <a:pt x="428" y="470"/>
                    <a:pt x="429" y="477"/>
                    <a:pt x="430" y="482"/>
                  </a:cubicBezTo>
                  <a:close/>
                  <a:moveTo>
                    <a:pt x="405" y="9"/>
                  </a:moveTo>
                  <a:cubicBezTo>
                    <a:pt x="410" y="8"/>
                    <a:pt x="418" y="10"/>
                    <a:pt x="424" y="10"/>
                  </a:cubicBezTo>
                  <a:cubicBezTo>
                    <a:pt x="430" y="10"/>
                    <a:pt x="432" y="13"/>
                    <a:pt x="435" y="13"/>
                  </a:cubicBezTo>
                  <a:cubicBezTo>
                    <a:pt x="438" y="13"/>
                    <a:pt x="445" y="16"/>
                    <a:pt x="448" y="17"/>
                  </a:cubicBezTo>
                  <a:cubicBezTo>
                    <a:pt x="451" y="18"/>
                    <a:pt x="462" y="18"/>
                    <a:pt x="469" y="20"/>
                  </a:cubicBezTo>
                  <a:cubicBezTo>
                    <a:pt x="475" y="22"/>
                    <a:pt x="479" y="25"/>
                    <a:pt x="485" y="25"/>
                  </a:cubicBezTo>
                  <a:cubicBezTo>
                    <a:pt x="491" y="25"/>
                    <a:pt x="492" y="29"/>
                    <a:pt x="500" y="33"/>
                  </a:cubicBezTo>
                  <a:cubicBezTo>
                    <a:pt x="507" y="37"/>
                    <a:pt x="507" y="43"/>
                    <a:pt x="511" y="46"/>
                  </a:cubicBezTo>
                  <a:cubicBezTo>
                    <a:pt x="515" y="49"/>
                    <a:pt x="527" y="74"/>
                    <a:pt x="527" y="82"/>
                  </a:cubicBezTo>
                  <a:cubicBezTo>
                    <a:pt x="527" y="86"/>
                    <a:pt x="528" y="89"/>
                    <a:pt x="528" y="91"/>
                  </a:cubicBezTo>
                  <a:cubicBezTo>
                    <a:pt x="529" y="90"/>
                    <a:pt x="529" y="90"/>
                    <a:pt x="529" y="89"/>
                  </a:cubicBezTo>
                  <a:cubicBezTo>
                    <a:pt x="530" y="82"/>
                    <a:pt x="527" y="81"/>
                    <a:pt x="527" y="74"/>
                  </a:cubicBezTo>
                  <a:cubicBezTo>
                    <a:pt x="527" y="66"/>
                    <a:pt x="515" y="41"/>
                    <a:pt x="511" y="38"/>
                  </a:cubicBezTo>
                  <a:cubicBezTo>
                    <a:pt x="507" y="35"/>
                    <a:pt x="507" y="29"/>
                    <a:pt x="500" y="25"/>
                  </a:cubicBezTo>
                  <a:cubicBezTo>
                    <a:pt x="492" y="21"/>
                    <a:pt x="491" y="17"/>
                    <a:pt x="485" y="17"/>
                  </a:cubicBezTo>
                  <a:cubicBezTo>
                    <a:pt x="479" y="17"/>
                    <a:pt x="475" y="14"/>
                    <a:pt x="469" y="12"/>
                  </a:cubicBezTo>
                  <a:cubicBezTo>
                    <a:pt x="462" y="10"/>
                    <a:pt x="451" y="10"/>
                    <a:pt x="448" y="9"/>
                  </a:cubicBezTo>
                  <a:cubicBezTo>
                    <a:pt x="445" y="8"/>
                    <a:pt x="438" y="5"/>
                    <a:pt x="435" y="5"/>
                  </a:cubicBezTo>
                  <a:cubicBezTo>
                    <a:pt x="432" y="5"/>
                    <a:pt x="430" y="2"/>
                    <a:pt x="424" y="2"/>
                  </a:cubicBezTo>
                  <a:cubicBezTo>
                    <a:pt x="418" y="2"/>
                    <a:pt x="410" y="0"/>
                    <a:pt x="405" y="1"/>
                  </a:cubicBezTo>
                  <a:cubicBezTo>
                    <a:pt x="400" y="2"/>
                    <a:pt x="390" y="4"/>
                    <a:pt x="384" y="4"/>
                  </a:cubicBezTo>
                  <a:cubicBezTo>
                    <a:pt x="382" y="4"/>
                    <a:pt x="375" y="5"/>
                    <a:pt x="369" y="7"/>
                  </a:cubicBezTo>
                  <a:cubicBezTo>
                    <a:pt x="368" y="10"/>
                    <a:pt x="367" y="13"/>
                    <a:pt x="365" y="16"/>
                  </a:cubicBezTo>
                  <a:cubicBezTo>
                    <a:pt x="373" y="14"/>
                    <a:pt x="381" y="12"/>
                    <a:pt x="384" y="12"/>
                  </a:cubicBezTo>
                  <a:cubicBezTo>
                    <a:pt x="390" y="12"/>
                    <a:pt x="400" y="10"/>
                    <a:pt x="405" y="9"/>
                  </a:cubicBezTo>
                  <a:close/>
                  <a:moveTo>
                    <a:pt x="329" y="117"/>
                  </a:moveTo>
                  <a:cubicBezTo>
                    <a:pt x="329" y="117"/>
                    <a:pt x="329" y="117"/>
                    <a:pt x="329" y="116"/>
                  </a:cubicBezTo>
                  <a:cubicBezTo>
                    <a:pt x="330" y="114"/>
                    <a:pt x="330" y="112"/>
                    <a:pt x="329" y="111"/>
                  </a:cubicBezTo>
                  <a:cubicBezTo>
                    <a:pt x="329" y="111"/>
                    <a:pt x="329" y="111"/>
                    <a:pt x="329" y="111"/>
                  </a:cubicBezTo>
                  <a:cubicBezTo>
                    <a:pt x="328" y="114"/>
                    <a:pt x="329" y="115"/>
                    <a:pt x="329" y="117"/>
                  </a:cubicBezTo>
                  <a:close/>
                  <a:moveTo>
                    <a:pt x="329" y="96"/>
                  </a:moveTo>
                  <a:cubicBezTo>
                    <a:pt x="329" y="97"/>
                    <a:pt x="329" y="97"/>
                    <a:pt x="329" y="98"/>
                  </a:cubicBezTo>
                  <a:cubicBezTo>
                    <a:pt x="328" y="99"/>
                    <a:pt x="329" y="101"/>
                    <a:pt x="329" y="103"/>
                  </a:cubicBezTo>
                  <a:cubicBezTo>
                    <a:pt x="329" y="103"/>
                    <a:pt x="329" y="103"/>
                    <a:pt x="329" y="103"/>
                  </a:cubicBezTo>
                  <a:cubicBezTo>
                    <a:pt x="330" y="100"/>
                    <a:pt x="330" y="98"/>
                    <a:pt x="329" y="96"/>
                  </a:cubicBezTo>
                  <a:close/>
                  <a:moveTo>
                    <a:pt x="209" y="232"/>
                  </a:moveTo>
                  <a:cubicBezTo>
                    <a:pt x="217" y="253"/>
                    <a:pt x="231" y="262"/>
                    <a:pt x="231" y="262"/>
                  </a:cubicBezTo>
                  <a:cubicBezTo>
                    <a:pt x="229" y="258"/>
                    <a:pt x="228" y="254"/>
                    <a:pt x="226" y="250"/>
                  </a:cubicBezTo>
                  <a:cubicBezTo>
                    <a:pt x="222" y="246"/>
                    <a:pt x="214" y="237"/>
                    <a:pt x="209" y="224"/>
                  </a:cubicBezTo>
                  <a:cubicBezTo>
                    <a:pt x="207" y="218"/>
                    <a:pt x="206" y="212"/>
                    <a:pt x="205" y="207"/>
                  </a:cubicBezTo>
                  <a:cubicBezTo>
                    <a:pt x="205" y="214"/>
                    <a:pt x="205" y="222"/>
                    <a:pt x="209" y="232"/>
                  </a:cubicBezTo>
                  <a:close/>
                  <a:moveTo>
                    <a:pt x="19" y="152"/>
                  </a:moveTo>
                  <a:cubicBezTo>
                    <a:pt x="19" y="151"/>
                    <a:pt x="19" y="150"/>
                    <a:pt x="19" y="149"/>
                  </a:cubicBezTo>
                  <a:cubicBezTo>
                    <a:pt x="19" y="147"/>
                    <a:pt x="19" y="145"/>
                    <a:pt x="19" y="144"/>
                  </a:cubicBezTo>
                  <a:cubicBezTo>
                    <a:pt x="18" y="147"/>
                    <a:pt x="18" y="149"/>
                    <a:pt x="19" y="152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1" name="Freeform 42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2" name="Freeform 43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3" name="Freeform 44"/>
            <p:cNvSpPr>
              <a:spLocks/>
            </p:cNvSpPr>
            <p:nvPr/>
          </p:nvSpPr>
          <p:spPr bwMode="auto">
            <a:xfrm>
              <a:off x="3103" y="1782"/>
              <a:ext cx="545" cy="1175"/>
            </a:xfrm>
            <a:custGeom>
              <a:avLst/>
              <a:gdLst>
                <a:gd name="T0" fmla="*/ 355 w 218"/>
                <a:gd name="T1" fmla="*/ 1008 h 470"/>
                <a:gd name="T2" fmla="*/ 408 w 218"/>
                <a:gd name="T3" fmla="*/ 908 h 470"/>
                <a:gd name="T4" fmla="*/ 408 w 218"/>
                <a:gd name="T5" fmla="*/ 898 h 470"/>
                <a:gd name="T6" fmla="*/ 400 w 218"/>
                <a:gd name="T7" fmla="*/ 843 h 470"/>
                <a:gd name="T8" fmla="*/ 400 w 218"/>
                <a:gd name="T9" fmla="*/ 840 h 470"/>
                <a:gd name="T10" fmla="*/ 288 w 218"/>
                <a:gd name="T11" fmla="*/ 730 h 470"/>
                <a:gd name="T12" fmla="*/ 120 w 218"/>
                <a:gd name="T13" fmla="*/ 348 h 470"/>
                <a:gd name="T14" fmla="*/ 120 w 218"/>
                <a:gd name="T15" fmla="*/ 345 h 470"/>
                <a:gd name="T16" fmla="*/ 273 w 218"/>
                <a:gd name="T17" fmla="*/ 223 h 470"/>
                <a:gd name="T18" fmla="*/ 503 w 218"/>
                <a:gd name="T19" fmla="*/ 268 h 470"/>
                <a:gd name="T20" fmla="*/ 505 w 218"/>
                <a:gd name="T21" fmla="*/ 270 h 470"/>
                <a:gd name="T22" fmla="*/ 535 w 218"/>
                <a:gd name="T23" fmla="*/ 308 h 470"/>
                <a:gd name="T24" fmla="*/ 525 w 218"/>
                <a:gd name="T25" fmla="*/ 188 h 470"/>
                <a:gd name="T26" fmla="*/ 400 w 218"/>
                <a:gd name="T27" fmla="*/ 23 h 470"/>
                <a:gd name="T28" fmla="*/ 328 w 218"/>
                <a:gd name="T29" fmla="*/ 5 h 470"/>
                <a:gd name="T30" fmla="*/ 230 w 218"/>
                <a:gd name="T31" fmla="*/ 8 h 470"/>
                <a:gd name="T32" fmla="*/ 140 w 218"/>
                <a:gd name="T33" fmla="*/ 53 h 470"/>
                <a:gd name="T34" fmla="*/ 35 w 218"/>
                <a:gd name="T35" fmla="*/ 298 h 470"/>
                <a:gd name="T36" fmla="*/ 0 w 218"/>
                <a:gd name="T37" fmla="*/ 553 h 470"/>
                <a:gd name="T38" fmla="*/ 120 w 218"/>
                <a:gd name="T39" fmla="*/ 1030 h 470"/>
                <a:gd name="T40" fmla="*/ 263 w 218"/>
                <a:gd name="T41" fmla="*/ 1160 h 470"/>
                <a:gd name="T42" fmla="*/ 350 w 218"/>
                <a:gd name="T43" fmla="*/ 1093 h 470"/>
                <a:gd name="T44" fmla="*/ 358 w 218"/>
                <a:gd name="T45" fmla="*/ 1080 h 470"/>
                <a:gd name="T46" fmla="*/ 323 w 218"/>
                <a:gd name="T47" fmla="*/ 973 h 4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8" h="470">
                  <a:moveTo>
                    <a:pt x="142" y="403"/>
                  </a:moveTo>
                  <a:cubicBezTo>
                    <a:pt x="148" y="401"/>
                    <a:pt x="160" y="385"/>
                    <a:pt x="163" y="363"/>
                  </a:cubicBezTo>
                  <a:cubicBezTo>
                    <a:pt x="163" y="359"/>
                    <a:pt x="163" y="359"/>
                    <a:pt x="163" y="359"/>
                  </a:cubicBezTo>
                  <a:cubicBezTo>
                    <a:pt x="163" y="350"/>
                    <a:pt x="162" y="342"/>
                    <a:pt x="160" y="337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49" y="315"/>
                    <a:pt x="144" y="310"/>
                    <a:pt x="115" y="292"/>
                  </a:cubicBezTo>
                  <a:cubicBezTo>
                    <a:pt x="78" y="270"/>
                    <a:pt x="46" y="179"/>
                    <a:pt x="48" y="139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53" y="116"/>
                    <a:pt x="77" y="97"/>
                    <a:pt x="109" y="89"/>
                  </a:cubicBezTo>
                  <a:cubicBezTo>
                    <a:pt x="138" y="82"/>
                    <a:pt x="177" y="83"/>
                    <a:pt x="201" y="107"/>
                  </a:cubicBezTo>
                  <a:cubicBezTo>
                    <a:pt x="202" y="107"/>
                    <a:pt x="202" y="108"/>
                    <a:pt x="202" y="108"/>
                  </a:cubicBezTo>
                  <a:cubicBezTo>
                    <a:pt x="206" y="113"/>
                    <a:pt x="210" y="118"/>
                    <a:pt x="214" y="123"/>
                  </a:cubicBezTo>
                  <a:cubicBezTo>
                    <a:pt x="218" y="103"/>
                    <a:pt x="218" y="85"/>
                    <a:pt x="210" y="75"/>
                  </a:cubicBezTo>
                  <a:cubicBezTo>
                    <a:pt x="190" y="50"/>
                    <a:pt x="184" y="25"/>
                    <a:pt x="160" y="9"/>
                  </a:cubicBezTo>
                  <a:cubicBezTo>
                    <a:pt x="153" y="4"/>
                    <a:pt x="139" y="4"/>
                    <a:pt x="131" y="2"/>
                  </a:cubicBezTo>
                  <a:cubicBezTo>
                    <a:pt x="123" y="0"/>
                    <a:pt x="105" y="3"/>
                    <a:pt x="92" y="3"/>
                  </a:cubicBezTo>
                  <a:cubicBezTo>
                    <a:pt x="80" y="3"/>
                    <a:pt x="66" y="11"/>
                    <a:pt x="56" y="21"/>
                  </a:cubicBezTo>
                  <a:cubicBezTo>
                    <a:pt x="44" y="36"/>
                    <a:pt x="22" y="48"/>
                    <a:pt x="14" y="119"/>
                  </a:cubicBezTo>
                  <a:cubicBezTo>
                    <a:pt x="11" y="143"/>
                    <a:pt x="0" y="180"/>
                    <a:pt x="0" y="221"/>
                  </a:cubicBezTo>
                  <a:cubicBezTo>
                    <a:pt x="0" y="338"/>
                    <a:pt x="26" y="361"/>
                    <a:pt x="48" y="412"/>
                  </a:cubicBezTo>
                  <a:cubicBezTo>
                    <a:pt x="63" y="448"/>
                    <a:pt x="83" y="470"/>
                    <a:pt x="105" y="464"/>
                  </a:cubicBezTo>
                  <a:cubicBezTo>
                    <a:pt x="120" y="461"/>
                    <a:pt x="131" y="451"/>
                    <a:pt x="140" y="437"/>
                  </a:cubicBezTo>
                  <a:cubicBezTo>
                    <a:pt x="143" y="432"/>
                    <a:pt x="143" y="432"/>
                    <a:pt x="143" y="432"/>
                  </a:cubicBezTo>
                  <a:cubicBezTo>
                    <a:pt x="155" y="414"/>
                    <a:pt x="138" y="396"/>
                    <a:pt x="129" y="389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4" name="Freeform 45"/>
            <p:cNvSpPr>
              <a:spLocks/>
            </p:cNvSpPr>
            <p:nvPr/>
          </p:nvSpPr>
          <p:spPr bwMode="auto">
            <a:xfrm>
              <a:off x="3310" y="2029"/>
              <a:ext cx="193" cy="118"/>
            </a:xfrm>
            <a:custGeom>
              <a:avLst/>
              <a:gdLst>
                <a:gd name="T0" fmla="*/ 175 w 77"/>
                <a:gd name="T1" fmla="*/ 43 h 47"/>
                <a:gd name="T2" fmla="*/ 193 w 77"/>
                <a:gd name="T3" fmla="*/ 13 h 47"/>
                <a:gd name="T4" fmla="*/ 185 w 77"/>
                <a:gd name="T5" fmla="*/ 10 h 47"/>
                <a:gd name="T6" fmla="*/ 145 w 77"/>
                <a:gd name="T7" fmla="*/ 0 h 47"/>
                <a:gd name="T8" fmla="*/ 83 w 77"/>
                <a:gd name="T9" fmla="*/ 15 h 47"/>
                <a:gd name="T10" fmla="*/ 5 w 77"/>
                <a:gd name="T11" fmla="*/ 38 h 47"/>
                <a:gd name="T12" fmla="*/ 3 w 77"/>
                <a:gd name="T13" fmla="*/ 38 h 47"/>
                <a:gd name="T14" fmla="*/ 0 w 77"/>
                <a:gd name="T15" fmla="*/ 50 h 47"/>
                <a:gd name="T16" fmla="*/ 175 w 77"/>
                <a:gd name="T17" fmla="*/ 43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70" y="17"/>
                  </a:moveTo>
                  <a:cubicBezTo>
                    <a:pt x="73" y="12"/>
                    <a:pt x="76" y="8"/>
                    <a:pt x="77" y="5"/>
                  </a:cubicBezTo>
                  <a:cubicBezTo>
                    <a:pt x="76" y="4"/>
                    <a:pt x="75" y="4"/>
                    <a:pt x="74" y="4"/>
                  </a:cubicBezTo>
                  <a:cubicBezTo>
                    <a:pt x="67" y="3"/>
                    <a:pt x="63" y="0"/>
                    <a:pt x="58" y="0"/>
                  </a:cubicBezTo>
                  <a:cubicBezTo>
                    <a:pt x="48" y="1"/>
                    <a:pt x="42" y="4"/>
                    <a:pt x="33" y="6"/>
                  </a:cubicBezTo>
                  <a:cubicBezTo>
                    <a:pt x="25" y="8"/>
                    <a:pt x="9" y="11"/>
                    <a:pt x="2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47"/>
                    <a:pt x="55" y="35"/>
                    <a:pt x="70" y="1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5" name="Freeform 46"/>
            <p:cNvSpPr>
              <a:spLocks/>
            </p:cNvSpPr>
            <p:nvPr/>
          </p:nvSpPr>
          <p:spPr bwMode="auto">
            <a:xfrm>
              <a:off x="3888" y="1937"/>
              <a:ext cx="157" cy="60"/>
            </a:xfrm>
            <a:custGeom>
              <a:avLst/>
              <a:gdLst>
                <a:gd name="T0" fmla="*/ 152 w 63"/>
                <a:gd name="T1" fmla="*/ 48 h 24"/>
                <a:gd name="T2" fmla="*/ 157 w 63"/>
                <a:gd name="T3" fmla="*/ 43 h 24"/>
                <a:gd name="T4" fmla="*/ 85 w 63"/>
                <a:gd name="T5" fmla="*/ 5 h 24"/>
                <a:gd name="T6" fmla="*/ 0 w 63"/>
                <a:gd name="T7" fmla="*/ 13 h 24"/>
                <a:gd name="T8" fmla="*/ 72 w 63"/>
                <a:gd name="T9" fmla="*/ 50 h 24"/>
                <a:gd name="T10" fmla="*/ 152 w 63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24">
                  <a:moveTo>
                    <a:pt x="61" y="19"/>
                  </a:moveTo>
                  <a:cubicBezTo>
                    <a:pt x="62" y="18"/>
                    <a:pt x="62" y="18"/>
                    <a:pt x="63" y="17"/>
                  </a:cubicBezTo>
                  <a:cubicBezTo>
                    <a:pt x="56" y="10"/>
                    <a:pt x="46" y="5"/>
                    <a:pt x="34" y="2"/>
                  </a:cubicBezTo>
                  <a:cubicBezTo>
                    <a:pt x="21" y="0"/>
                    <a:pt x="9" y="1"/>
                    <a:pt x="0" y="5"/>
                  </a:cubicBezTo>
                  <a:cubicBezTo>
                    <a:pt x="1" y="13"/>
                    <a:pt x="23" y="18"/>
                    <a:pt x="29" y="20"/>
                  </a:cubicBezTo>
                  <a:cubicBezTo>
                    <a:pt x="39" y="23"/>
                    <a:pt x="52" y="24"/>
                    <a:pt x="61" y="19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6" name="Freeform 47"/>
            <p:cNvSpPr>
              <a:spLocks/>
            </p:cNvSpPr>
            <p:nvPr/>
          </p:nvSpPr>
          <p:spPr bwMode="auto">
            <a:xfrm>
              <a:off x="3830" y="1607"/>
              <a:ext cx="105" cy="322"/>
            </a:xfrm>
            <a:custGeom>
              <a:avLst/>
              <a:gdLst>
                <a:gd name="T0" fmla="*/ 80 w 42"/>
                <a:gd name="T1" fmla="*/ 0 h 129"/>
                <a:gd name="T2" fmla="*/ 55 w 42"/>
                <a:gd name="T3" fmla="*/ 160 h 129"/>
                <a:gd name="T4" fmla="*/ 0 w 42"/>
                <a:gd name="T5" fmla="*/ 322 h 129"/>
                <a:gd name="T6" fmla="*/ 85 w 42"/>
                <a:gd name="T7" fmla="*/ 117 h 129"/>
                <a:gd name="T8" fmla="*/ 80 w 42"/>
                <a:gd name="T9" fmla="*/ 0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29">
                  <a:moveTo>
                    <a:pt x="32" y="0"/>
                  </a:moveTo>
                  <a:cubicBezTo>
                    <a:pt x="40" y="15"/>
                    <a:pt x="33" y="36"/>
                    <a:pt x="22" y="64"/>
                  </a:cubicBezTo>
                  <a:cubicBezTo>
                    <a:pt x="12" y="88"/>
                    <a:pt x="1" y="118"/>
                    <a:pt x="0" y="129"/>
                  </a:cubicBezTo>
                  <a:cubicBezTo>
                    <a:pt x="10" y="94"/>
                    <a:pt x="29" y="67"/>
                    <a:pt x="34" y="47"/>
                  </a:cubicBezTo>
                  <a:cubicBezTo>
                    <a:pt x="39" y="28"/>
                    <a:pt x="42" y="11"/>
                    <a:pt x="32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7" name="Line 48"/>
            <p:cNvSpPr>
              <a:spLocks noChangeShapeType="1"/>
            </p:cNvSpPr>
            <p:nvPr/>
          </p:nvSpPr>
          <p:spPr bwMode="auto">
            <a:xfrm>
              <a:off x="3870" y="1642"/>
              <a:ext cx="13" cy="65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8" name="Freeform 49"/>
            <p:cNvSpPr>
              <a:spLocks/>
            </p:cNvSpPr>
            <p:nvPr/>
          </p:nvSpPr>
          <p:spPr bwMode="auto">
            <a:xfrm>
              <a:off x="3943" y="1382"/>
              <a:ext cx="82" cy="35"/>
            </a:xfrm>
            <a:custGeom>
              <a:avLst/>
              <a:gdLst>
                <a:gd name="T0" fmla="*/ 0 w 33"/>
                <a:gd name="T1" fmla="*/ 15 h 14"/>
                <a:gd name="T2" fmla="*/ 82 w 33"/>
                <a:gd name="T3" fmla="*/ 28 h 14"/>
                <a:gd name="T4" fmla="*/ 2 w 33"/>
                <a:gd name="T5" fmla="*/ 15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4">
                  <a:moveTo>
                    <a:pt x="0" y="6"/>
                  </a:moveTo>
                  <a:cubicBezTo>
                    <a:pt x="12" y="2"/>
                    <a:pt x="24" y="0"/>
                    <a:pt x="33" y="11"/>
                  </a:cubicBezTo>
                  <a:cubicBezTo>
                    <a:pt x="23" y="14"/>
                    <a:pt x="11" y="10"/>
                    <a:pt x="1" y="6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9" name="Freeform 50"/>
            <p:cNvSpPr>
              <a:spLocks/>
            </p:cNvSpPr>
            <p:nvPr/>
          </p:nvSpPr>
          <p:spPr bwMode="auto">
            <a:xfrm>
              <a:off x="3880" y="1647"/>
              <a:ext cx="15" cy="47"/>
            </a:xfrm>
            <a:custGeom>
              <a:avLst/>
              <a:gdLst>
                <a:gd name="T0" fmla="*/ 0 w 6"/>
                <a:gd name="T1" fmla="*/ 2 h 19"/>
                <a:gd name="T2" fmla="*/ 3 w 6"/>
                <a:gd name="T3" fmla="*/ 17 h 19"/>
                <a:gd name="T4" fmla="*/ 8 w 6"/>
                <a:gd name="T5" fmla="*/ 30 h 19"/>
                <a:gd name="T6" fmla="*/ 10 w 6"/>
                <a:gd name="T7" fmla="*/ 47 h 19"/>
                <a:gd name="T8" fmla="*/ 15 w 6"/>
                <a:gd name="T9" fmla="*/ 35 h 19"/>
                <a:gd name="T10" fmla="*/ 15 w 6"/>
                <a:gd name="T11" fmla="*/ 20 h 19"/>
                <a:gd name="T12" fmla="*/ 0 w 6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9">
                  <a:moveTo>
                    <a:pt x="0" y="1"/>
                  </a:moveTo>
                  <a:cubicBezTo>
                    <a:pt x="1" y="2"/>
                    <a:pt x="1" y="5"/>
                    <a:pt x="1" y="7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4"/>
                    <a:pt x="3" y="17"/>
                    <a:pt x="4" y="19"/>
                  </a:cubicBezTo>
                  <a:cubicBezTo>
                    <a:pt x="5" y="18"/>
                    <a:pt x="5" y="16"/>
                    <a:pt x="6" y="14"/>
                  </a:cubicBezTo>
                  <a:cubicBezTo>
                    <a:pt x="6" y="12"/>
                    <a:pt x="6" y="10"/>
                    <a:pt x="6" y="8"/>
                  </a:cubicBezTo>
                  <a:cubicBezTo>
                    <a:pt x="5" y="4"/>
                    <a:pt x="3" y="2"/>
                    <a:pt x="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0" name="Freeform 51"/>
            <p:cNvSpPr>
              <a:spLocks/>
            </p:cNvSpPr>
            <p:nvPr/>
          </p:nvSpPr>
          <p:spPr bwMode="auto">
            <a:xfrm>
              <a:off x="4030" y="2172"/>
              <a:ext cx="283" cy="830"/>
            </a:xfrm>
            <a:custGeom>
              <a:avLst/>
              <a:gdLst>
                <a:gd name="T0" fmla="*/ 15 w 113"/>
                <a:gd name="T1" fmla="*/ 150 h 332"/>
                <a:gd name="T2" fmla="*/ 33 w 113"/>
                <a:gd name="T3" fmla="*/ 210 h 332"/>
                <a:gd name="T4" fmla="*/ 38 w 113"/>
                <a:gd name="T5" fmla="*/ 238 h 332"/>
                <a:gd name="T6" fmla="*/ 43 w 113"/>
                <a:gd name="T7" fmla="*/ 293 h 332"/>
                <a:gd name="T8" fmla="*/ 55 w 113"/>
                <a:gd name="T9" fmla="*/ 388 h 332"/>
                <a:gd name="T10" fmla="*/ 70 w 113"/>
                <a:gd name="T11" fmla="*/ 425 h 332"/>
                <a:gd name="T12" fmla="*/ 85 w 113"/>
                <a:gd name="T13" fmla="*/ 463 h 332"/>
                <a:gd name="T14" fmla="*/ 98 w 113"/>
                <a:gd name="T15" fmla="*/ 495 h 332"/>
                <a:gd name="T16" fmla="*/ 143 w 113"/>
                <a:gd name="T17" fmla="*/ 588 h 332"/>
                <a:gd name="T18" fmla="*/ 168 w 113"/>
                <a:gd name="T19" fmla="*/ 630 h 332"/>
                <a:gd name="T20" fmla="*/ 188 w 113"/>
                <a:gd name="T21" fmla="*/ 663 h 332"/>
                <a:gd name="T22" fmla="*/ 200 w 113"/>
                <a:gd name="T23" fmla="*/ 688 h 332"/>
                <a:gd name="T24" fmla="*/ 210 w 113"/>
                <a:gd name="T25" fmla="*/ 710 h 332"/>
                <a:gd name="T26" fmla="*/ 243 w 113"/>
                <a:gd name="T27" fmla="*/ 740 h 332"/>
                <a:gd name="T28" fmla="*/ 248 w 113"/>
                <a:gd name="T29" fmla="*/ 745 h 332"/>
                <a:gd name="T30" fmla="*/ 268 w 113"/>
                <a:gd name="T31" fmla="*/ 785 h 332"/>
                <a:gd name="T32" fmla="*/ 270 w 113"/>
                <a:gd name="T33" fmla="*/ 830 h 332"/>
                <a:gd name="T34" fmla="*/ 275 w 113"/>
                <a:gd name="T35" fmla="*/ 788 h 332"/>
                <a:gd name="T36" fmla="*/ 253 w 113"/>
                <a:gd name="T37" fmla="*/ 738 h 332"/>
                <a:gd name="T38" fmla="*/ 248 w 113"/>
                <a:gd name="T39" fmla="*/ 733 h 332"/>
                <a:gd name="T40" fmla="*/ 233 w 113"/>
                <a:gd name="T41" fmla="*/ 720 h 332"/>
                <a:gd name="T42" fmla="*/ 218 w 113"/>
                <a:gd name="T43" fmla="*/ 703 h 332"/>
                <a:gd name="T44" fmla="*/ 210 w 113"/>
                <a:gd name="T45" fmla="*/ 685 h 332"/>
                <a:gd name="T46" fmla="*/ 193 w 113"/>
                <a:gd name="T47" fmla="*/ 655 h 332"/>
                <a:gd name="T48" fmla="*/ 175 w 113"/>
                <a:gd name="T49" fmla="*/ 628 h 332"/>
                <a:gd name="T50" fmla="*/ 150 w 113"/>
                <a:gd name="T51" fmla="*/ 583 h 332"/>
                <a:gd name="T52" fmla="*/ 108 w 113"/>
                <a:gd name="T53" fmla="*/ 490 h 332"/>
                <a:gd name="T54" fmla="*/ 93 w 113"/>
                <a:gd name="T55" fmla="*/ 458 h 332"/>
                <a:gd name="T56" fmla="*/ 78 w 113"/>
                <a:gd name="T57" fmla="*/ 423 h 332"/>
                <a:gd name="T58" fmla="*/ 63 w 113"/>
                <a:gd name="T59" fmla="*/ 383 h 332"/>
                <a:gd name="T60" fmla="*/ 53 w 113"/>
                <a:gd name="T61" fmla="*/ 293 h 332"/>
                <a:gd name="T62" fmla="*/ 48 w 113"/>
                <a:gd name="T63" fmla="*/ 235 h 332"/>
                <a:gd name="T64" fmla="*/ 40 w 113"/>
                <a:gd name="T65" fmla="*/ 208 h 332"/>
                <a:gd name="T66" fmla="*/ 23 w 113"/>
                <a:gd name="T67" fmla="*/ 145 h 332"/>
                <a:gd name="T68" fmla="*/ 10 w 113"/>
                <a:gd name="T69" fmla="*/ 0 h 332"/>
                <a:gd name="T70" fmla="*/ 15 w 113"/>
                <a:gd name="T71" fmla="*/ 150 h 33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3" h="332">
                  <a:moveTo>
                    <a:pt x="6" y="60"/>
                  </a:moveTo>
                  <a:cubicBezTo>
                    <a:pt x="10" y="69"/>
                    <a:pt x="11" y="77"/>
                    <a:pt x="13" y="84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100"/>
                    <a:pt x="17" y="108"/>
                    <a:pt x="17" y="117"/>
                  </a:cubicBezTo>
                  <a:cubicBezTo>
                    <a:pt x="17" y="131"/>
                    <a:pt x="18" y="146"/>
                    <a:pt x="22" y="155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9" y="198"/>
                    <a:pt x="39" y="198"/>
                    <a:pt x="39" y="198"/>
                  </a:cubicBezTo>
                  <a:cubicBezTo>
                    <a:pt x="44" y="210"/>
                    <a:pt x="50" y="227"/>
                    <a:pt x="57" y="235"/>
                  </a:cubicBezTo>
                  <a:cubicBezTo>
                    <a:pt x="62" y="242"/>
                    <a:pt x="65" y="247"/>
                    <a:pt x="67" y="252"/>
                  </a:cubicBezTo>
                  <a:cubicBezTo>
                    <a:pt x="69" y="257"/>
                    <a:pt x="71" y="261"/>
                    <a:pt x="75" y="265"/>
                  </a:cubicBezTo>
                  <a:cubicBezTo>
                    <a:pt x="79" y="268"/>
                    <a:pt x="79" y="271"/>
                    <a:pt x="80" y="275"/>
                  </a:cubicBezTo>
                  <a:cubicBezTo>
                    <a:pt x="81" y="278"/>
                    <a:pt x="82" y="281"/>
                    <a:pt x="84" y="284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103" y="302"/>
                    <a:pt x="109" y="309"/>
                    <a:pt x="107" y="314"/>
                  </a:cubicBezTo>
                  <a:cubicBezTo>
                    <a:pt x="105" y="317"/>
                    <a:pt x="107" y="326"/>
                    <a:pt x="108" y="332"/>
                  </a:cubicBezTo>
                  <a:cubicBezTo>
                    <a:pt x="107" y="327"/>
                    <a:pt x="109" y="318"/>
                    <a:pt x="110" y="315"/>
                  </a:cubicBezTo>
                  <a:cubicBezTo>
                    <a:pt x="113" y="308"/>
                    <a:pt x="106" y="300"/>
                    <a:pt x="101" y="295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93" y="288"/>
                    <a:pt x="93" y="288"/>
                    <a:pt x="93" y="288"/>
                  </a:cubicBezTo>
                  <a:cubicBezTo>
                    <a:pt x="87" y="281"/>
                    <a:pt x="87" y="281"/>
                    <a:pt x="87" y="281"/>
                  </a:cubicBezTo>
                  <a:cubicBezTo>
                    <a:pt x="85" y="279"/>
                    <a:pt x="84" y="277"/>
                    <a:pt x="84" y="274"/>
                  </a:cubicBezTo>
                  <a:cubicBezTo>
                    <a:pt x="83" y="270"/>
                    <a:pt x="82" y="266"/>
                    <a:pt x="77" y="262"/>
                  </a:cubicBezTo>
                  <a:cubicBezTo>
                    <a:pt x="74" y="259"/>
                    <a:pt x="73" y="255"/>
                    <a:pt x="70" y="251"/>
                  </a:cubicBezTo>
                  <a:cubicBezTo>
                    <a:pt x="68" y="246"/>
                    <a:pt x="65" y="240"/>
                    <a:pt x="60" y="233"/>
                  </a:cubicBezTo>
                  <a:cubicBezTo>
                    <a:pt x="53" y="225"/>
                    <a:pt x="47" y="208"/>
                    <a:pt x="43" y="196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1" y="145"/>
                    <a:pt x="21" y="130"/>
                    <a:pt x="21" y="117"/>
                  </a:cubicBezTo>
                  <a:cubicBezTo>
                    <a:pt x="20" y="108"/>
                    <a:pt x="20" y="99"/>
                    <a:pt x="19" y="94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5" y="76"/>
                    <a:pt x="14" y="68"/>
                    <a:pt x="9" y="58"/>
                  </a:cubicBezTo>
                  <a:cubicBezTo>
                    <a:pt x="4" y="45"/>
                    <a:pt x="4" y="11"/>
                    <a:pt x="4" y="0"/>
                  </a:cubicBezTo>
                  <a:cubicBezTo>
                    <a:pt x="4" y="14"/>
                    <a:pt x="0" y="46"/>
                    <a:pt x="6" y="6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1" name="Freeform 52"/>
            <p:cNvSpPr>
              <a:spLocks/>
            </p:cNvSpPr>
            <p:nvPr/>
          </p:nvSpPr>
          <p:spPr bwMode="auto">
            <a:xfrm>
              <a:off x="3950" y="1414"/>
              <a:ext cx="540" cy="28"/>
            </a:xfrm>
            <a:custGeom>
              <a:avLst/>
              <a:gdLst>
                <a:gd name="T0" fmla="*/ 28 w 216"/>
                <a:gd name="T1" fmla="*/ 13 h 11"/>
                <a:gd name="T2" fmla="*/ 255 w 216"/>
                <a:gd name="T3" fmla="*/ 5 h 11"/>
                <a:gd name="T4" fmla="*/ 540 w 216"/>
                <a:gd name="T5" fmla="*/ 13 h 11"/>
                <a:gd name="T6" fmla="*/ 235 w 216"/>
                <a:gd name="T7" fmla="*/ 23 h 11"/>
                <a:gd name="T8" fmla="*/ 28 w 216"/>
                <a:gd name="T9" fmla="*/ 1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" h="11">
                  <a:moveTo>
                    <a:pt x="11" y="5"/>
                  </a:moveTo>
                  <a:cubicBezTo>
                    <a:pt x="0" y="2"/>
                    <a:pt x="58" y="5"/>
                    <a:pt x="102" y="2"/>
                  </a:cubicBezTo>
                  <a:cubicBezTo>
                    <a:pt x="147" y="0"/>
                    <a:pt x="184" y="5"/>
                    <a:pt x="216" y="5"/>
                  </a:cubicBezTo>
                  <a:cubicBezTo>
                    <a:pt x="193" y="8"/>
                    <a:pt x="123" y="7"/>
                    <a:pt x="94" y="9"/>
                  </a:cubicBezTo>
                  <a:cubicBezTo>
                    <a:pt x="66" y="11"/>
                    <a:pt x="17" y="7"/>
                    <a:pt x="11" y="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Freeform 53"/>
            <p:cNvSpPr>
              <a:spLocks/>
            </p:cNvSpPr>
            <p:nvPr/>
          </p:nvSpPr>
          <p:spPr bwMode="auto">
            <a:xfrm>
              <a:off x="3553" y="1147"/>
              <a:ext cx="222" cy="472"/>
            </a:xfrm>
            <a:custGeom>
              <a:avLst/>
              <a:gdLst>
                <a:gd name="T0" fmla="*/ 220 w 89"/>
                <a:gd name="T1" fmla="*/ 25 h 189"/>
                <a:gd name="T2" fmla="*/ 215 w 89"/>
                <a:gd name="T3" fmla="*/ 27 h 189"/>
                <a:gd name="T4" fmla="*/ 190 w 89"/>
                <a:gd name="T5" fmla="*/ 65 h 189"/>
                <a:gd name="T6" fmla="*/ 10 w 89"/>
                <a:gd name="T7" fmla="*/ 472 h 189"/>
                <a:gd name="T8" fmla="*/ 17 w 89"/>
                <a:gd name="T9" fmla="*/ 362 h 189"/>
                <a:gd name="T10" fmla="*/ 102 w 89"/>
                <a:gd name="T11" fmla="*/ 162 h 189"/>
                <a:gd name="T12" fmla="*/ 202 w 89"/>
                <a:gd name="T13" fmla="*/ 62 h 189"/>
                <a:gd name="T14" fmla="*/ 220 w 89"/>
                <a:gd name="T15" fmla="*/ 25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" h="189">
                  <a:moveTo>
                    <a:pt x="88" y="10"/>
                  </a:moveTo>
                  <a:cubicBezTo>
                    <a:pt x="89" y="0"/>
                    <a:pt x="89" y="2"/>
                    <a:pt x="86" y="11"/>
                  </a:cubicBezTo>
                  <a:cubicBezTo>
                    <a:pt x="84" y="16"/>
                    <a:pt x="81" y="21"/>
                    <a:pt x="76" y="26"/>
                  </a:cubicBezTo>
                  <a:cubicBezTo>
                    <a:pt x="63" y="38"/>
                    <a:pt x="0" y="68"/>
                    <a:pt x="4" y="189"/>
                  </a:cubicBezTo>
                  <a:cubicBezTo>
                    <a:pt x="4" y="175"/>
                    <a:pt x="5" y="159"/>
                    <a:pt x="7" y="145"/>
                  </a:cubicBezTo>
                  <a:cubicBezTo>
                    <a:pt x="13" y="110"/>
                    <a:pt x="27" y="82"/>
                    <a:pt x="41" y="65"/>
                  </a:cubicBezTo>
                  <a:cubicBezTo>
                    <a:pt x="62" y="42"/>
                    <a:pt x="75" y="35"/>
                    <a:pt x="81" y="25"/>
                  </a:cubicBezTo>
                  <a:cubicBezTo>
                    <a:pt x="83" y="21"/>
                    <a:pt x="87" y="15"/>
                    <a:pt x="88" y="1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Freeform 54"/>
            <p:cNvSpPr>
              <a:spLocks/>
            </p:cNvSpPr>
            <p:nvPr/>
          </p:nvSpPr>
          <p:spPr bwMode="auto">
            <a:xfrm>
              <a:off x="3245" y="1372"/>
              <a:ext cx="33" cy="430"/>
            </a:xfrm>
            <a:custGeom>
              <a:avLst/>
              <a:gdLst>
                <a:gd name="T0" fmla="*/ 18 w 13"/>
                <a:gd name="T1" fmla="*/ 0 h 172"/>
                <a:gd name="T2" fmla="*/ 20 w 13"/>
                <a:gd name="T3" fmla="*/ 268 h 172"/>
                <a:gd name="T4" fmla="*/ 0 w 13"/>
                <a:gd name="T5" fmla="*/ 430 h 172"/>
                <a:gd name="T6" fmla="*/ 33 w 13"/>
                <a:gd name="T7" fmla="*/ 260 h 172"/>
                <a:gd name="T8" fmla="*/ 18 w 13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72">
                  <a:moveTo>
                    <a:pt x="7" y="0"/>
                  </a:moveTo>
                  <a:cubicBezTo>
                    <a:pt x="7" y="23"/>
                    <a:pt x="6" y="76"/>
                    <a:pt x="8" y="107"/>
                  </a:cubicBezTo>
                  <a:cubicBezTo>
                    <a:pt x="9" y="137"/>
                    <a:pt x="4" y="159"/>
                    <a:pt x="0" y="172"/>
                  </a:cubicBezTo>
                  <a:cubicBezTo>
                    <a:pt x="7" y="157"/>
                    <a:pt x="13" y="130"/>
                    <a:pt x="13" y="104"/>
                  </a:cubicBezTo>
                  <a:cubicBezTo>
                    <a:pt x="13" y="78"/>
                    <a:pt x="7" y="0"/>
                    <a:pt x="7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Freeform 55"/>
            <p:cNvSpPr>
              <a:spLocks/>
            </p:cNvSpPr>
            <p:nvPr/>
          </p:nvSpPr>
          <p:spPr bwMode="auto">
            <a:xfrm>
              <a:off x="4535" y="1744"/>
              <a:ext cx="100" cy="25"/>
            </a:xfrm>
            <a:custGeom>
              <a:avLst/>
              <a:gdLst>
                <a:gd name="T0" fmla="*/ 53 w 40"/>
                <a:gd name="T1" fmla="*/ 10 h 10"/>
                <a:gd name="T2" fmla="*/ 100 w 40"/>
                <a:gd name="T3" fmla="*/ 0 h 10"/>
                <a:gd name="T4" fmla="*/ 0 w 40"/>
                <a:gd name="T5" fmla="*/ 25 h 10"/>
                <a:gd name="T6" fmla="*/ 53 w 40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10">
                  <a:moveTo>
                    <a:pt x="21" y="4"/>
                  </a:moveTo>
                  <a:cubicBezTo>
                    <a:pt x="30" y="2"/>
                    <a:pt x="38" y="1"/>
                    <a:pt x="40" y="0"/>
                  </a:cubicBezTo>
                  <a:cubicBezTo>
                    <a:pt x="35" y="0"/>
                    <a:pt x="8" y="5"/>
                    <a:pt x="0" y="10"/>
                  </a:cubicBezTo>
                  <a:cubicBezTo>
                    <a:pt x="5" y="9"/>
                    <a:pt x="13" y="6"/>
                    <a:pt x="21" y="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Freeform 56"/>
            <p:cNvSpPr>
              <a:spLocks/>
            </p:cNvSpPr>
            <p:nvPr/>
          </p:nvSpPr>
          <p:spPr bwMode="auto">
            <a:xfrm>
              <a:off x="4625" y="1857"/>
              <a:ext cx="78" cy="17"/>
            </a:xfrm>
            <a:custGeom>
              <a:avLst/>
              <a:gdLst>
                <a:gd name="T0" fmla="*/ 0 w 31"/>
                <a:gd name="T1" fmla="*/ 17 h 7"/>
                <a:gd name="T2" fmla="*/ 65 w 31"/>
                <a:gd name="T3" fmla="*/ 5 h 7"/>
                <a:gd name="T4" fmla="*/ 78 w 31"/>
                <a:gd name="T5" fmla="*/ 17 h 7"/>
                <a:gd name="T6" fmla="*/ 48 w 31"/>
                <a:gd name="T7" fmla="*/ 10 h 7"/>
                <a:gd name="T8" fmla="*/ 0 w 31"/>
                <a:gd name="T9" fmla="*/ 1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7">
                  <a:moveTo>
                    <a:pt x="0" y="7"/>
                  </a:moveTo>
                  <a:cubicBezTo>
                    <a:pt x="5" y="4"/>
                    <a:pt x="21" y="0"/>
                    <a:pt x="26" y="2"/>
                  </a:cubicBezTo>
                  <a:cubicBezTo>
                    <a:pt x="31" y="4"/>
                    <a:pt x="31" y="7"/>
                    <a:pt x="31" y="7"/>
                  </a:cubicBezTo>
                  <a:cubicBezTo>
                    <a:pt x="28" y="4"/>
                    <a:pt x="24" y="4"/>
                    <a:pt x="19" y="4"/>
                  </a:cubicBezTo>
                  <a:cubicBezTo>
                    <a:pt x="13" y="5"/>
                    <a:pt x="0" y="7"/>
                    <a:pt x="0" y="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Freeform 57"/>
            <p:cNvSpPr>
              <a:spLocks/>
            </p:cNvSpPr>
            <p:nvPr/>
          </p:nvSpPr>
          <p:spPr bwMode="auto">
            <a:xfrm>
              <a:off x="3050" y="1847"/>
              <a:ext cx="133" cy="35"/>
            </a:xfrm>
            <a:custGeom>
              <a:avLst/>
              <a:gdLst>
                <a:gd name="T0" fmla="*/ 13 w 53"/>
                <a:gd name="T1" fmla="*/ 13 h 14"/>
                <a:gd name="T2" fmla="*/ 133 w 53"/>
                <a:gd name="T3" fmla="*/ 0 h 14"/>
                <a:gd name="T4" fmla="*/ 20 w 53"/>
                <a:gd name="T5" fmla="*/ 0 h 14"/>
                <a:gd name="T6" fmla="*/ 0 w 53"/>
                <a:gd name="T7" fmla="*/ 35 h 14"/>
                <a:gd name="T8" fmla="*/ 13 w 53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4">
                  <a:moveTo>
                    <a:pt x="5" y="5"/>
                  </a:moveTo>
                  <a:cubicBezTo>
                    <a:pt x="8" y="2"/>
                    <a:pt x="46" y="1"/>
                    <a:pt x="53" y="0"/>
                  </a:cubicBezTo>
                  <a:cubicBezTo>
                    <a:pt x="53" y="0"/>
                    <a:pt x="16" y="0"/>
                    <a:pt x="8" y="0"/>
                  </a:cubicBezTo>
                  <a:cubicBezTo>
                    <a:pt x="0" y="1"/>
                    <a:pt x="0" y="8"/>
                    <a:pt x="0" y="14"/>
                  </a:cubicBezTo>
                  <a:cubicBezTo>
                    <a:pt x="1" y="11"/>
                    <a:pt x="4" y="6"/>
                    <a:pt x="5" y="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Freeform 58"/>
            <p:cNvSpPr>
              <a:spLocks/>
            </p:cNvSpPr>
            <p:nvPr/>
          </p:nvSpPr>
          <p:spPr bwMode="auto">
            <a:xfrm>
              <a:off x="3100" y="1364"/>
              <a:ext cx="80" cy="33"/>
            </a:xfrm>
            <a:custGeom>
              <a:avLst/>
              <a:gdLst>
                <a:gd name="T0" fmla="*/ 20 w 32"/>
                <a:gd name="T1" fmla="*/ 15 h 13"/>
                <a:gd name="T2" fmla="*/ 80 w 32"/>
                <a:gd name="T3" fmla="*/ 20 h 13"/>
                <a:gd name="T4" fmla="*/ 30 w 32"/>
                <a:gd name="T5" fmla="*/ 5 h 13"/>
                <a:gd name="T6" fmla="*/ 0 w 32"/>
                <a:gd name="T7" fmla="*/ 33 h 13"/>
                <a:gd name="T8" fmla="*/ 20 w 32"/>
                <a:gd name="T9" fmla="*/ 15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3">
                  <a:moveTo>
                    <a:pt x="8" y="6"/>
                  </a:moveTo>
                  <a:cubicBezTo>
                    <a:pt x="12" y="4"/>
                    <a:pt x="25" y="7"/>
                    <a:pt x="32" y="8"/>
                  </a:cubicBezTo>
                  <a:cubicBezTo>
                    <a:pt x="32" y="8"/>
                    <a:pt x="20" y="4"/>
                    <a:pt x="12" y="2"/>
                  </a:cubicBezTo>
                  <a:cubicBezTo>
                    <a:pt x="4" y="0"/>
                    <a:pt x="2" y="8"/>
                    <a:pt x="0" y="13"/>
                  </a:cubicBezTo>
                  <a:cubicBezTo>
                    <a:pt x="2" y="10"/>
                    <a:pt x="6" y="7"/>
                    <a:pt x="8" y="6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Freeform 59"/>
            <p:cNvSpPr>
              <a:spLocks/>
            </p:cNvSpPr>
            <p:nvPr/>
          </p:nvSpPr>
          <p:spPr bwMode="auto">
            <a:xfrm>
              <a:off x="3080" y="1479"/>
              <a:ext cx="100" cy="35"/>
            </a:xfrm>
            <a:custGeom>
              <a:avLst/>
              <a:gdLst>
                <a:gd name="T0" fmla="*/ 13 w 40"/>
                <a:gd name="T1" fmla="*/ 13 h 14"/>
                <a:gd name="T2" fmla="*/ 100 w 40"/>
                <a:gd name="T3" fmla="*/ 0 h 14"/>
                <a:gd name="T4" fmla="*/ 20 w 40"/>
                <a:gd name="T5" fmla="*/ 0 h 14"/>
                <a:gd name="T6" fmla="*/ 0 w 40"/>
                <a:gd name="T7" fmla="*/ 35 h 14"/>
                <a:gd name="T8" fmla="*/ 13 w 40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5" y="5"/>
                  </a:moveTo>
                  <a:cubicBezTo>
                    <a:pt x="8" y="2"/>
                    <a:pt x="33" y="1"/>
                    <a:pt x="40" y="0"/>
                  </a:cubicBezTo>
                  <a:cubicBezTo>
                    <a:pt x="40" y="0"/>
                    <a:pt x="16" y="0"/>
                    <a:pt x="8" y="0"/>
                  </a:cubicBezTo>
                  <a:cubicBezTo>
                    <a:pt x="0" y="0"/>
                    <a:pt x="0" y="8"/>
                    <a:pt x="0" y="14"/>
                  </a:cubicBezTo>
                  <a:cubicBezTo>
                    <a:pt x="1" y="10"/>
                    <a:pt x="4" y="6"/>
                    <a:pt x="5" y="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9" name="Freeform 60"/>
            <p:cNvSpPr>
              <a:spLocks/>
            </p:cNvSpPr>
            <p:nvPr/>
          </p:nvSpPr>
          <p:spPr bwMode="auto">
            <a:xfrm>
              <a:off x="3018" y="1967"/>
              <a:ext cx="132" cy="35"/>
            </a:xfrm>
            <a:custGeom>
              <a:avLst/>
              <a:gdLst>
                <a:gd name="T0" fmla="*/ 15 w 53"/>
                <a:gd name="T1" fmla="*/ 13 h 14"/>
                <a:gd name="T2" fmla="*/ 132 w 53"/>
                <a:gd name="T3" fmla="*/ 3 h 14"/>
                <a:gd name="T4" fmla="*/ 22 w 53"/>
                <a:gd name="T5" fmla="*/ 3 h 14"/>
                <a:gd name="T6" fmla="*/ 0 w 53"/>
                <a:gd name="T7" fmla="*/ 35 h 14"/>
                <a:gd name="T8" fmla="*/ 15 w 53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4">
                  <a:moveTo>
                    <a:pt x="6" y="5"/>
                  </a:moveTo>
                  <a:cubicBezTo>
                    <a:pt x="9" y="2"/>
                    <a:pt x="46" y="1"/>
                    <a:pt x="53" y="1"/>
                  </a:cubicBezTo>
                  <a:cubicBezTo>
                    <a:pt x="53" y="1"/>
                    <a:pt x="16" y="0"/>
                    <a:pt x="9" y="1"/>
                  </a:cubicBezTo>
                  <a:cubicBezTo>
                    <a:pt x="1" y="1"/>
                    <a:pt x="1" y="8"/>
                    <a:pt x="0" y="14"/>
                  </a:cubicBezTo>
                  <a:cubicBezTo>
                    <a:pt x="1" y="11"/>
                    <a:pt x="4" y="7"/>
                    <a:pt x="6" y="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0" name="Freeform 61"/>
            <p:cNvSpPr>
              <a:spLocks/>
            </p:cNvSpPr>
            <p:nvPr/>
          </p:nvSpPr>
          <p:spPr bwMode="auto">
            <a:xfrm>
              <a:off x="3145" y="1819"/>
              <a:ext cx="170" cy="355"/>
            </a:xfrm>
            <a:custGeom>
              <a:avLst/>
              <a:gdLst>
                <a:gd name="T0" fmla="*/ 170 w 68"/>
                <a:gd name="T1" fmla="*/ 0 h 142"/>
                <a:gd name="T2" fmla="*/ 115 w 68"/>
                <a:gd name="T3" fmla="*/ 43 h 142"/>
                <a:gd name="T4" fmla="*/ 78 w 68"/>
                <a:gd name="T5" fmla="*/ 78 h 142"/>
                <a:gd name="T6" fmla="*/ 48 w 68"/>
                <a:gd name="T7" fmla="*/ 128 h 142"/>
                <a:gd name="T8" fmla="*/ 30 w 68"/>
                <a:gd name="T9" fmla="*/ 185 h 142"/>
                <a:gd name="T10" fmla="*/ 15 w 68"/>
                <a:gd name="T11" fmla="*/ 273 h 142"/>
                <a:gd name="T12" fmla="*/ 0 w 68"/>
                <a:gd name="T13" fmla="*/ 355 h 142"/>
                <a:gd name="T14" fmla="*/ 28 w 68"/>
                <a:gd name="T15" fmla="*/ 245 h 142"/>
                <a:gd name="T16" fmla="*/ 48 w 68"/>
                <a:gd name="T17" fmla="*/ 165 h 142"/>
                <a:gd name="T18" fmla="*/ 83 w 68"/>
                <a:gd name="T19" fmla="*/ 90 h 142"/>
                <a:gd name="T20" fmla="*/ 120 w 68"/>
                <a:gd name="T21" fmla="*/ 50 h 142"/>
                <a:gd name="T22" fmla="*/ 170 w 68"/>
                <a:gd name="T23" fmla="*/ 0 h 1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8" h="142">
                  <a:moveTo>
                    <a:pt x="68" y="0"/>
                  </a:moveTo>
                  <a:cubicBezTo>
                    <a:pt x="62" y="2"/>
                    <a:pt x="51" y="13"/>
                    <a:pt x="46" y="17"/>
                  </a:cubicBezTo>
                  <a:cubicBezTo>
                    <a:pt x="40" y="21"/>
                    <a:pt x="35" y="27"/>
                    <a:pt x="31" y="31"/>
                  </a:cubicBezTo>
                  <a:cubicBezTo>
                    <a:pt x="26" y="36"/>
                    <a:pt x="20" y="45"/>
                    <a:pt x="19" y="51"/>
                  </a:cubicBezTo>
                  <a:cubicBezTo>
                    <a:pt x="18" y="56"/>
                    <a:pt x="14" y="64"/>
                    <a:pt x="12" y="74"/>
                  </a:cubicBezTo>
                  <a:cubicBezTo>
                    <a:pt x="10" y="85"/>
                    <a:pt x="6" y="99"/>
                    <a:pt x="6" y="109"/>
                  </a:cubicBezTo>
                  <a:cubicBezTo>
                    <a:pt x="5" y="119"/>
                    <a:pt x="4" y="129"/>
                    <a:pt x="0" y="142"/>
                  </a:cubicBezTo>
                  <a:cubicBezTo>
                    <a:pt x="7" y="126"/>
                    <a:pt x="10" y="109"/>
                    <a:pt x="11" y="98"/>
                  </a:cubicBezTo>
                  <a:cubicBezTo>
                    <a:pt x="13" y="88"/>
                    <a:pt x="16" y="78"/>
                    <a:pt x="19" y="66"/>
                  </a:cubicBezTo>
                  <a:cubicBezTo>
                    <a:pt x="21" y="55"/>
                    <a:pt x="28" y="43"/>
                    <a:pt x="33" y="36"/>
                  </a:cubicBezTo>
                  <a:cubicBezTo>
                    <a:pt x="37" y="30"/>
                    <a:pt x="40" y="25"/>
                    <a:pt x="48" y="20"/>
                  </a:cubicBezTo>
                  <a:cubicBezTo>
                    <a:pt x="56" y="14"/>
                    <a:pt x="62" y="2"/>
                    <a:pt x="68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1" name="Freeform 62"/>
            <p:cNvSpPr>
              <a:spLocks/>
            </p:cNvSpPr>
            <p:nvPr/>
          </p:nvSpPr>
          <p:spPr bwMode="auto">
            <a:xfrm>
              <a:off x="3453" y="2527"/>
              <a:ext cx="245" cy="300"/>
            </a:xfrm>
            <a:custGeom>
              <a:avLst/>
              <a:gdLst>
                <a:gd name="T0" fmla="*/ 0 w 98"/>
                <a:gd name="T1" fmla="*/ 0 h 120"/>
                <a:gd name="T2" fmla="*/ 78 w 98"/>
                <a:gd name="T3" fmla="*/ 93 h 120"/>
                <a:gd name="T4" fmla="*/ 245 w 98"/>
                <a:gd name="T5" fmla="*/ 300 h 120"/>
                <a:gd name="T6" fmla="*/ 90 w 98"/>
                <a:gd name="T7" fmla="*/ 93 h 120"/>
                <a:gd name="T8" fmla="*/ 0 w 98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20">
                  <a:moveTo>
                    <a:pt x="0" y="0"/>
                  </a:moveTo>
                  <a:cubicBezTo>
                    <a:pt x="16" y="11"/>
                    <a:pt x="20" y="14"/>
                    <a:pt x="31" y="37"/>
                  </a:cubicBezTo>
                  <a:cubicBezTo>
                    <a:pt x="42" y="60"/>
                    <a:pt x="75" y="101"/>
                    <a:pt x="98" y="120"/>
                  </a:cubicBezTo>
                  <a:cubicBezTo>
                    <a:pt x="85" y="108"/>
                    <a:pt x="43" y="57"/>
                    <a:pt x="36" y="37"/>
                  </a:cubicBezTo>
                  <a:cubicBezTo>
                    <a:pt x="29" y="14"/>
                    <a:pt x="10" y="2"/>
                    <a:pt x="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2" name="Freeform 63"/>
            <p:cNvSpPr>
              <a:spLocks noEditPoints="1"/>
            </p:cNvSpPr>
            <p:nvPr/>
          </p:nvSpPr>
          <p:spPr bwMode="auto">
            <a:xfrm>
              <a:off x="3260" y="1314"/>
              <a:ext cx="295" cy="535"/>
            </a:xfrm>
            <a:custGeom>
              <a:avLst/>
              <a:gdLst>
                <a:gd name="T0" fmla="*/ 273 w 118"/>
                <a:gd name="T1" fmla="*/ 195 h 214"/>
                <a:gd name="T2" fmla="*/ 270 w 118"/>
                <a:gd name="T3" fmla="*/ 188 h 214"/>
                <a:gd name="T4" fmla="*/ 255 w 118"/>
                <a:gd name="T5" fmla="*/ 85 h 214"/>
                <a:gd name="T6" fmla="*/ 240 w 118"/>
                <a:gd name="T7" fmla="*/ 0 h 214"/>
                <a:gd name="T8" fmla="*/ 235 w 118"/>
                <a:gd name="T9" fmla="*/ 58 h 214"/>
                <a:gd name="T10" fmla="*/ 235 w 118"/>
                <a:gd name="T11" fmla="*/ 143 h 214"/>
                <a:gd name="T12" fmla="*/ 195 w 118"/>
                <a:gd name="T13" fmla="*/ 340 h 214"/>
                <a:gd name="T14" fmla="*/ 145 w 118"/>
                <a:gd name="T15" fmla="*/ 413 h 214"/>
                <a:gd name="T16" fmla="*/ 93 w 118"/>
                <a:gd name="T17" fmla="*/ 438 h 214"/>
                <a:gd name="T18" fmla="*/ 10 w 118"/>
                <a:gd name="T19" fmla="*/ 493 h 214"/>
                <a:gd name="T20" fmla="*/ 35 w 118"/>
                <a:gd name="T21" fmla="*/ 485 h 214"/>
                <a:gd name="T22" fmla="*/ 73 w 118"/>
                <a:gd name="T23" fmla="*/ 475 h 214"/>
                <a:gd name="T24" fmla="*/ 170 w 118"/>
                <a:gd name="T25" fmla="*/ 473 h 214"/>
                <a:gd name="T26" fmla="*/ 243 w 118"/>
                <a:gd name="T27" fmla="*/ 490 h 214"/>
                <a:gd name="T28" fmla="*/ 255 w 118"/>
                <a:gd name="T29" fmla="*/ 500 h 214"/>
                <a:gd name="T30" fmla="*/ 260 w 118"/>
                <a:gd name="T31" fmla="*/ 503 h 214"/>
                <a:gd name="T32" fmla="*/ 268 w 118"/>
                <a:gd name="T33" fmla="*/ 510 h 214"/>
                <a:gd name="T34" fmla="*/ 270 w 118"/>
                <a:gd name="T35" fmla="*/ 513 h 214"/>
                <a:gd name="T36" fmla="*/ 278 w 118"/>
                <a:gd name="T37" fmla="*/ 520 h 214"/>
                <a:gd name="T38" fmla="*/ 280 w 118"/>
                <a:gd name="T39" fmla="*/ 523 h 214"/>
                <a:gd name="T40" fmla="*/ 288 w 118"/>
                <a:gd name="T41" fmla="*/ 535 h 214"/>
                <a:gd name="T42" fmla="*/ 295 w 118"/>
                <a:gd name="T43" fmla="*/ 523 h 214"/>
                <a:gd name="T44" fmla="*/ 273 w 118"/>
                <a:gd name="T45" fmla="*/ 195 h 214"/>
                <a:gd name="T46" fmla="*/ 3 w 118"/>
                <a:gd name="T47" fmla="*/ 503 h 214"/>
                <a:gd name="T48" fmla="*/ 8 w 118"/>
                <a:gd name="T49" fmla="*/ 498 h 214"/>
                <a:gd name="T50" fmla="*/ 0 w 118"/>
                <a:gd name="T51" fmla="*/ 505 h 214"/>
                <a:gd name="T52" fmla="*/ 3 w 118"/>
                <a:gd name="T53" fmla="*/ 503 h 214"/>
                <a:gd name="T54" fmla="*/ 8 w 118"/>
                <a:gd name="T55" fmla="*/ 498 h 214"/>
                <a:gd name="T56" fmla="*/ 10 w 118"/>
                <a:gd name="T57" fmla="*/ 493 h 214"/>
                <a:gd name="T58" fmla="*/ 8 w 118"/>
                <a:gd name="T59" fmla="*/ 493 h 214"/>
                <a:gd name="T60" fmla="*/ 8 w 118"/>
                <a:gd name="T61" fmla="*/ 498 h 2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8" h="214">
                  <a:moveTo>
                    <a:pt x="109" y="78"/>
                  </a:moveTo>
                  <a:cubicBezTo>
                    <a:pt x="109" y="77"/>
                    <a:pt x="109" y="76"/>
                    <a:pt x="108" y="75"/>
                  </a:cubicBezTo>
                  <a:cubicBezTo>
                    <a:pt x="105" y="61"/>
                    <a:pt x="103" y="48"/>
                    <a:pt x="102" y="34"/>
                  </a:cubicBezTo>
                  <a:cubicBezTo>
                    <a:pt x="101" y="24"/>
                    <a:pt x="100" y="9"/>
                    <a:pt x="96" y="0"/>
                  </a:cubicBezTo>
                  <a:cubicBezTo>
                    <a:pt x="93" y="5"/>
                    <a:pt x="94" y="16"/>
                    <a:pt x="94" y="23"/>
                  </a:cubicBezTo>
                  <a:cubicBezTo>
                    <a:pt x="94" y="34"/>
                    <a:pt x="94" y="45"/>
                    <a:pt x="94" y="57"/>
                  </a:cubicBezTo>
                  <a:cubicBezTo>
                    <a:pt x="94" y="85"/>
                    <a:pt x="90" y="111"/>
                    <a:pt x="78" y="136"/>
                  </a:cubicBezTo>
                  <a:cubicBezTo>
                    <a:pt x="74" y="147"/>
                    <a:pt x="68" y="159"/>
                    <a:pt x="58" y="165"/>
                  </a:cubicBezTo>
                  <a:cubicBezTo>
                    <a:pt x="52" y="169"/>
                    <a:pt x="44" y="172"/>
                    <a:pt x="37" y="175"/>
                  </a:cubicBezTo>
                  <a:cubicBezTo>
                    <a:pt x="27" y="181"/>
                    <a:pt x="13" y="187"/>
                    <a:pt x="4" y="197"/>
                  </a:cubicBezTo>
                  <a:cubicBezTo>
                    <a:pt x="7" y="196"/>
                    <a:pt x="11" y="195"/>
                    <a:pt x="14" y="194"/>
                  </a:cubicBezTo>
                  <a:cubicBezTo>
                    <a:pt x="19" y="192"/>
                    <a:pt x="24" y="190"/>
                    <a:pt x="29" y="190"/>
                  </a:cubicBezTo>
                  <a:cubicBezTo>
                    <a:pt x="42" y="190"/>
                    <a:pt x="60" y="187"/>
                    <a:pt x="68" y="189"/>
                  </a:cubicBezTo>
                  <a:cubicBezTo>
                    <a:pt x="76" y="191"/>
                    <a:pt x="90" y="191"/>
                    <a:pt x="97" y="196"/>
                  </a:cubicBezTo>
                  <a:cubicBezTo>
                    <a:pt x="99" y="197"/>
                    <a:pt x="101" y="199"/>
                    <a:pt x="102" y="200"/>
                  </a:cubicBezTo>
                  <a:cubicBezTo>
                    <a:pt x="103" y="200"/>
                    <a:pt x="103" y="201"/>
                    <a:pt x="104" y="201"/>
                  </a:cubicBezTo>
                  <a:cubicBezTo>
                    <a:pt x="105" y="202"/>
                    <a:pt x="106" y="203"/>
                    <a:pt x="107" y="204"/>
                  </a:cubicBezTo>
                  <a:cubicBezTo>
                    <a:pt x="107" y="204"/>
                    <a:pt x="108" y="205"/>
                    <a:pt x="108" y="205"/>
                  </a:cubicBezTo>
                  <a:cubicBezTo>
                    <a:pt x="109" y="206"/>
                    <a:pt x="110" y="207"/>
                    <a:pt x="111" y="208"/>
                  </a:cubicBezTo>
                  <a:cubicBezTo>
                    <a:pt x="111" y="208"/>
                    <a:pt x="112" y="209"/>
                    <a:pt x="112" y="209"/>
                  </a:cubicBezTo>
                  <a:cubicBezTo>
                    <a:pt x="113" y="211"/>
                    <a:pt x="114" y="212"/>
                    <a:pt x="115" y="214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4" y="198"/>
                    <a:pt x="111" y="136"/>
                    <a:pt x="109" y="78"/>
                  </a:cubicBezTo>
                  <a:moveTo>
                    <a:pt x="1" y="201"/>
                  </a:moveTo>
                  <a:cubicBezTo>
                    <a:pt x="3" y="199"/>
                    <a:pt x="3" y="199"/>
                    <a:pt x="3" y="199"/>
                  </a:cubicBezTo>
                  <a:cubicBezTo>
                    <a:pt x="2" y="200"/>
                    <a:pt x="1" y="201"/>
                    <a:pt x="0" y="202"/>
                  </a:cubicBezTo>
                  <a:cubicBezTo>
                    <a:pt x="1" y="202"/>
                    <a:pt x="1" y="201"/>
                    <a:pt x="1" y="201"/>
                  </a:cubicBezTo>
                  <a:moveTo>
                    <a:pt x="3" y="199"/>
                  </a:moveTo>
                  <a:cubicBezTo>
                    <a:pt x="3" y="198"/>
                    <a:pt x="4" y="198"/>
                    <a:pt x="4" y="197"/>
                  </a:cubicBezTo>
                  <a:cubicBezTo>
                    <a:pt x="4" y="197"/>
                    <a:pt x="4" y="197"/>
                    <a:pt x="3" y="197"/>
                  </a:cubicBezTo>
                  <a:lnTo>
                    <a:pt x="3" y="199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>
              <a:off x="3093" y="1384"/>
              <a:ext cx="147" cy="203"/>
            </a:xfrm>
            <a:custGeom>
              <a:avLst/>
              <a:gdLst>
                <a:gd name="T0" fmla="*/ 112 w 59"/>
                <a:gd name="T1" fmla="*/ 0 h 81"/>
                <a:gd name="T2" fmla="*/ 97 w 59"/>
                <a:gd name="T3" fmla="*/ 113 h 81"/>
                <a:gd name="T4" fmla="*/ 0 w 59"/>
                <a:gd name="T5" fmla="*/ 173 h 81"/>
                <a:gd name="T6" fmla="*/ 142 w 59"/>
                <a:gd name="T7" fmla="*/ 170 h 81"/>
                <a:gd name="T8" fmla="*/ 140 w 59"/>
                <a:gd name="T9" fmla="*/ 70 h 81"/>
                <a:gd name="T10" fmla="*/ 132 w 59"/>
                <a:gd name="T11" fmla="*/ 8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81">
                  <a:moveTo>
                    <a:pt x="45" y="0"/>
                  </a:moveTo>
                  <a:cubicBezTo>
                    <a:pt x="49" y="12"/>
                    <a:pt x="46" y="34"/>
                    <a:pt x="39" y="45"/>
                  </a:cubicBezTo>
                  <a:cubicBezTo>
                    <a:pt x="30" y="59"/>
                    <a:pt x="12" y="62"/>
                    <a:pt x="0" y="69"/>
                  </a:cubicBezTo>
                  <a:cubicBezTo>
                    <a:pt x="11" y="73"/>
                    <a:pt x="53" y="81"/>
                    <a:pt x="57" y="68"/>
                  </a:cubicBezTo>
                  <a:cubicBezTo>
                    <a:pt x="59" y="60"/>
                    <a:pt x="57" y="36"/>
                    <a:pt x="56" y="28"/>
                  </a:cubicBezTo>
                  <a:cubicBezTo>
                    <a:pt x="56" y="21"/>
                    <a:pt x="57" y="7"/>
                    <a:pt x="53" y="3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4" name="Freeform 65"/>
            <p:cNvSpPr>
              <a:spLocks/>
            </p:cNvSpPr>
            <p:nvPr/>
          </p:nvSpPr>
          <p:spPr bwMode="auto">
            <a:xfrm>
              <a:off x="3215" y="1789"/>
              <a:ext cx="428" cy="340"/>
            </a:xfrm>
            <a:custGeom>
              <a:avLst/>
              <a:gdLst>
                <a:gd name="T0" fmla="*/ 330 w 171"/>
                <a:gd name="T1" fmla="*/ 223 h 136"/>
                <a:gd name="T2" fmla="*/ 368 w 171"/>
                <a:gd name="T3" fmla="*/ 240 h 136"/>
                <a:gd name="T4" fmla="*/ 395 w 171"/>
                <a:gd name="T5" fmla="*/ 260 h 136"/>
                <a:gd name="T6" fmla="*/ 418 w 171"/>
                <a:gd name="T7" fmla="*/ 288 h 136"/>
                <a:gd name="T8" fmla="*/ 425 w 171"/>
                <a:gd name="T9" fmla="*/ 253 h 136"/>
                <a:gd name="T10" fmla="*/ 425 w 171"/>
                <a:gd name="T11" fmla="*/ 210 h 136"/>
                <a:gd name="T12" fmla="*/ 388 w 171"/>
                <a:gd name="T13" fmla="*/ 150 h 136"/>
                <a:gd name="T14" fmla="*/ 363 w 171"/>
                <a:gd name="T15" fmla="*/ 108 h 136"/>
                <a:gd name="T16" fmla="*/ 335 w 171"/>
                <a:gd name="T17" fmla="*/ 60 h 136"/>
                <a:gd name="T18" fmla="*/ 303 w 171"/>
                <a:gd name="T19" fmla="*/ 25 h 136"/>
                <a:gd name="T20" fmla="*/ 260 w 171"/>
                <a:gd name="T21" fmla="*/ 5 h 136"/>
                <a:gd name="T22" fmla="*/ 300 w 171"/>
                <a:gd name="T23" fmla="*/ 48 h 136"/>
                <a:gd name="T24" fmla="*/ 310 w 171"/>
                <a:gd name="T25" fmla="*/ 115 h 136"/>
                <a:gd name="T26" fmla="*/ 255 w 171"/>
                <a:gd name="T27" fmla="*/ 148 h 136"/>
                <a:gd name="T28" fmla="*/ 180 w 171"/>
                <a:gd name="T29" fmla="*/ 168 h 136"/>
                <a:gd name="T30" fmla="*/ 38 w 171"/>
                <a:gd name="T31" fmla="*/ 240 h 136"/>
                <a:gd name="T32" fmla="*/ 3 w 171"/>
                <a:gd name="T33" fmla="*/ 340 h 136"/>
                <a:gd name="T34" fmla="*/ 15 w 171"/>
                <a:gd name="T35" fmla="*/ 313 h 136"/>
                <a:gd name="T36" fmla="*/ 48 w 171"/>
                <a:gd name="T37" fmla="*/ 273 h 136"/>
                <a:gd name="T38" fmla="*/ 123 w 171"/>
                <a:gd name="T39" fmla="*/ 228 h 136"/>
                <a:gd name="T40" fmla="*/ 218 w 171"/>
                <a:gd name="T41" fmla="*/ 205 h 136"/>
                <a:gd name="T42" fmla="*/ 255 w 171"/>
                <a:gd name="T43" fmla="*/ 205 h 136"/>
                <a:gd name="T44" fmla="*/ 278 w 171"/>
                <a:gd name="T45" fmla="*/ 205 h 136"/>
                <a:gd name="T46" fmla="*/ 305 w 171"/>
                <a:gd name="T47" fmla="*/ 210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1" h="136">
                  <a:moveTo>
                    <a:pt x="132" y="89"/>
                  </a:moveTo>
                  <a:cubicBezTo>
                    <a:pt x="136" y="90"/>
                    <a:pt x="144" y="93"/>
                    <a:pt x="147" y="96"/>
                  </a:cubicBezTo>
                  <a:cubicBezTo>
                    <a:pt x="150" y="99"/>
                    <a:pt x="155" y="100"/>
                    <a:pt x="158" y="104"/>
                  </a:cubicBezTo>
                  <a:cubicBezTo>
                    <a:pt x="161" y="107"/>
                    <a:pt x="164" y="112"/>
                    <a:pt x="167" y="115"/>
                  </a:cubicBezTo>
                  <a:cubicBezTo>
                    <a:pt x="171" y="114"/>
                    <a:pt x="170" y="105"/>
                    <a:pt x="170" y="101"/>
                  </a:cubicBezTo>
                  <a:cubicBezTo>
                    <a:pt x="171" y="96"/>
                    <a:pt x="171" y="90"/>
                    <a:pt x="170" y="84"/>
                  </a:cubicBezTo>
                  <a:cubicBezTo>
                    <a:pt x="168" y="74"/>
                    <a:pt x="160" y="68"/>
                    <a:pt x="155" y="60"/>
                  </a:cubicBezTo>
                  <a:cubicBezTo>
                    <a:pt x="152" y="54"/>
                    <a:pt x="148" y="49"/>
                    <a:pt x="145" y="43"/>
                  </a:cubicBezTo>
                  <a:cubicBezTo>
                    <a:pt x="141" y="36"/>
                    <a:pt x="139" y="30"/>
                    <a:pt x="134" y="24"/>
                  </a:cubicBezTo>
                  <a:cubicBezTo>
                    <a:pt x="130" y="19"/>
                    <a:pt x="125" y="15"/>
                    <a:pt x="121" y="10"/>
                  </a:cubicBezTo>
                  <a:cubicBezTo>
                    <a:pt x="117" y="7"/>
                    <a:pt x="110" y="0"/>
                    <a:pt x="104" y="2"/>
                  </a:cubicBezTo>
                  <a:cubicBezTo>
                    <a:pt x="110" y="6"/>
                    <a:pt x="115" y="13"/>
                    <a:pt x="120" y="19"/>
                  </a:cubicBezTo>
                  <a:cubicBezTo>
                    <a:pt x="125" y="26"/>
                    <a:pt x="127" y="38"/>
                    <a:pt x="124" y="46"/>
                  </a:cubicBezTo>
                  <a:cubicBezTo>
                    <a:pt x="121" y="54"/>
                    <a:pt x="109" y="56"/>
                    <a:pt x="102" y="59"/>
                  </a:cubicBezTo>
                  <a:cubicBezTo>
                    <a:pt x="92" y="62"/>
                    <a:pt x="82" y="64"/>
                    <a:pt x="72" y="67"/>
                  </a:cubicBezTo>
                  <a:cubicBezTo>
                    <a:pt x="52" y="72"/>
                    <a:pt x="28" y="80"/>
                    <a:pt x="15" y="96"/>
                  </a:cubicBezTo>
                  <a:cubicBezTo>
                    <a:pt x="5" y="107"/>
                    <a:pt x="0" y="122"/>
                    <a:pt x="1" y="136"/>
                  </a:cubicBezTo>
                  <a:cubicBezTo>
                    <a:pt x="1" y="132"/>
                    <a:pt x="4" y="129"/>
                    <a:pt x="6" y="125"/>
                  </a:cubicBezTo>
                  <a:cubicBezTo>
                    <a:pt x="10" y="119"/>
                    <a:pt x="14" y="114"/>
                    <a:pt x="19" y="109"/>
                  </a:cubicBezTo>
                  <a:cubicBezTo>
                    <a:pt x="28" y="101"/>
                    <a:pt x="39" y="96"/>
                    <a:pt x="49" y="91"/>
                  </a:cubicBezTo>
                  <a:cubicBezTo>
                    <a:pt x="60" y="86"/>
                    <a:pt x="75" y="83"/>
                    <a:pt x="87" y="82"/>
                  </a:cubicBezTo>
                  <a:cubicBezTo>
                    <a:pt x="92" y="81"/>
                    <a:pt x="96" y="81"/>
                    <a:pt x="102" y="82"/>
                  </a:cubicBezTo>
                  <a:cubicBezTo>
                    <a:pt x="105" y="82"/>
                    <a:pt x="108" y="82"/>
                    <a:pt x="111" y="82"/>
                  </a:cubicBezTo>
                  <a:cubicBezTo>
                    <a:pt x="115" y="83"/>
                    <a:pt x="119" y="85"/>
                    <a:pt x="122" y="8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5" name="Freeform 66"/>
            <p:cNvSpPr>
              <a:spLocks/>
            </p:cNvSpPr>
            <p:nvPr/>
          </p:nvSpPr>
          <p:spPr bwMode="auto">
            <a:xfrm>
              <a:off x="3263" y="2372"/>
              <a:ext cx="247" cy="580"/>
            </a:xfrm>
            <a:custGeom>
              <a:avLst/>
              <a:gdLst>
                <a:gd name="T0" fmla="*/ 247 w 99"/>
                <a:gd name="T1" fmla="*/ 318 h 232"/>
                <a:gd name="T2" fmla="*/ 247 w 99"/>
                <a:gd name="T3" fmla="*/ 308 h 232"/>
                <a:gd name="T4" fmla="*/ 247 w 99"/>
                <a:gd name="T5" fmla="*/ 283 h 232"/>
                <a:gd name="T6" fmla="*/ 240 w 99"/>
                <a:gd name="T7" fmla="*/ 250 h 232"/>
                <a:gd name="T8" fmla="*/ 180 w 99"/>
                <a:gd name="T9" fmla="*/ 175 h 232"/>
                <a:gd name="T10" fmla="*/ 147 w 99"/>
                <a:gd name="T11" fmla="*/ 158 h 232"/>
                <a:gd name="T12" fmla="*/ 97 w 99"/>
                <a:gd name="T13" fmla="*/ 125 h 232"/>
                <a:gd name="T14" fmla="*/ 100 w 99"/>
                <a:gd name="T15" fmla="*/ 120 h 232"/>
                <a:gd name="T16" fmla="*/ 22 w 99"/>
                <a:gd name="T17" fmla="*/ 0 h 232"/>
                <a:gd name="T18" fmla="*/ 55 w 99"/>
                <a:gd name="T19" fmla="*/ 78 h 232"/>
                <a:gd name="T20" fmla="*/ 127 w 99"/>
                <a:gd name="T21" fmla="*/ 190 h 232"/>
                <a:gd name="T22" fmla="*/ 147 w 99"/>
                <a:gd name="T23" fmla="*/ 345 h 232"/>
                <a:gd name="T24" fmla="*/ 115 w 99"/>
                <a:gd name="T25" fmla="*/ 398 h 232"/>
                <a:gd name="T26" fmla="*/ 125 w 99"/>
                <a:gd name="T27" fmla="*/ 470 h 232"/>
                <a:gd name="T28" fmla="*/ 0 w 99"/>
                <a:gd name="T29" fmla="*/ 518 h 232"/>
                <a:gd name="T30" fmla="*/ 102 w 99"/>
                <a:gd name="T31" fmla="*/ 570 h 232"/>
                <a:gd name="T32" fmla="*/ 190 w 99"/>
                <a:gd name="T33" fmla="*/ 503 h 232"/>
                <a:gd name="T34" fmla="*/ 197 w 99"/>
                <a:gd name="T35" fmla="*/ 490 h 232"/>
                <a:gd name="T36" fmla="*/ 192 w 99"/>
                <a:gd name="T37" fmla="*/ 415 h 232"/>
                <a:gd name="T38" fmla="*/ 195 w 99"/>
                <a:gd name="T39" fmla="*/ 418 h 232"/>
                <a:gd name="T40" fmla="*/ 247 w 99"/>
                <a:gd name="T41" fmla="*/ 318 h 2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232">
                  <a:moveTo>
                    <a:pt x="99" y="127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0"/>
                    <a:pt x="99" y="116"/>
                    <a:pt x="99" y="113"/>
                  </a:cubicBezTo>
                  <a:cubicBezTo>
                    <a:pt x="98" y="109"/>
                    <a:pt x="97" y="104"/>
                    <a:pt x="96" y="100"/>
                  </a:cubicBezTo>
                  <a:cubicBezTo>
                    <a:pt x="89" y="86"/>
                    <a:pt x="84" y="79"/>
                    <a:pt x="72" y="70"/>
                  </a:cubicBezTo>
                  <a:cubicBezTo>
                    <a:pt x="68" y="68"/>
                    <a:pt x="63" y="65"/>
                    <a:pt x="59" y="63"/>
                  </a:cubicBezTo>
                  <a:cubicBezTo>
                    <a:pt x="53" y="59"/>
                    <a:pt x="43" y="56"/>
                    <a:pt x="39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29" y="37"/>
                    <a:pt x="18" y="19"/>
                    <a:pt x="9" y="0"/>
                  </a:cubicBezTo>
                  <a:cubicBezTo>
                    <a:pt x="12" y="11"/>
                    <a:pt x="16" y="21"/>
                    <a:pt x="22" y="31"/>
                  </a:cubicBezTo>
                  <a:cubicBezTo>
                    <a:pt x="30" y="47"/>
                    <a:pt x="40" y="63"/>
                    <a:pt x="51" y="76"/>
                  </a:cubicBezTo>
                  <a:cubicBezTo>
                    <a:pt x="65" y="93"/>
                    <a:pt x="70" y="119"/>
                    <a:pt x="59" y="138"/>
                  </a:cubicBezTo>
                  <a:cubicBezTo>
                    <a:pt x="55" y="145"/>
                    <a:pt x="45" y="150"/>
                    <a:pt x="46" y="159"/>
                  </a:cubicBezTo>
                  <a:cubicBezTo>
                    <a:pt x="46" y="169"/>
                    <a:pt x="52" y="178"/>
                    <a:pt x="50" y="188"/>
                  </a:cubicBezTo>
                  <a:cubicBezTo>
                    <a:pt x="46" y="205"/>
                    <a:pt x="15" y="216"/>
                    <a:pt x="0" y="207"/>
                  </a:cubicBezTo>
                  <a:cubicBezTo>
                    <a:pt x="12" y="224"/>
                    <a:pt x="26" y="232"/>
                    <a:pt x="41" y="228"/>
                  </a:cubicBezTo>
                  <a:cubicBezTo>
                    <a:pt x="56" y="225"/>
                    <a:pt x="67" y="215"/>
                    <a:pt x="76" y="201"/>
                  </a:cubicBezTo>
                  <a:cubicBezTo>
                    <a:pt x="79" y="196"/>
                    <a:pt x="79" y="196"/>
                    <a:pt x="79" y="196"/>
                  </a:cubicBezTo>
                  <a:cubicBezTo>
                    <a:pt x="86" y="185"/>
                    <a:pt x="83" y="174"/>
                    <a:pt x="77" y="166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84" y="165"/>
                    <a:pt x="96" y="149"/>
                    <a:pt x="99" y="12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Freeform 67"/>
            <p:cNvSpPr>
              <a:spLocks noEditPoints="1"/>
            </p:cNvSpPr>
            <p:nvPr/>
          </p:nvSpPr>
          <p:spPr bwMode="auto">
            <a:xfrm>
              <a:off x="3118" y="2547"/>
              <a:ext cx="227" cy="372"/>
            </a:xfrm>
            <a:custGeom>
              <a:avLst/>
              <a:gdLst>
                <a:gd name="T0" fmla="*/ 2 w 91"/>
                <a:gd name="T1" fmla="*/ 2 h 149"/>
                <a:gd name="T2" fmla="*/ 2 w 91"/>
                <a:gd name="T3" fmla="*/ 0 h 149"/>
                <a:gd name="T4" fmla="*/ 0 w 91"/>
                <a:gd name="T5" fmla="*/ 0 h 149"/>
                <a:gd name="T6" fmla="*/ 2 w 91"/>
                <a:gd name="T7" fmla="*/ 2 h 149"/>
                <a:gd name="T8" fmla="*/ 155 w 91"/>
                <a:gd name="T9" fmla="*/ 300 h 149"/>
                <a:gd name="T10" fmla="*/ 130 w 91"/>
                <a:gd name="T11" fmla="*/ 237 h 149"/>
                <a:gd name="T12" fmla="*/ 92 w 91"/>
                <a:gd name="T13" fmla="*/ 182 h 149"/>
                <a:gd name="T14" fmla="*/ 35 w 91"/>
                <a:gd name="T15" fmla="*/ 87 h 149"/>
                <a:gd name="T16" fmla="*/ 10 w 91"/>
                <a:gd name="T17" fmla="*/ 40 h 149"/>
                <a:gd name="T18" fmla="*/ 105 w 91"/>
                <a:gd name="T19" fmla="*/ 265 h 149"/>
                <a:gd name="T20" fmla="*/ 167 w 91"/>
                <a:gd name="T21" fmla="*/ 367 h 149"/>
                <a:gd name="T22" fmla="*/ 227 w 91"/>
                <a:gd name="T23" fmla="*/ 350 h 149"/>
                <a:gd name="T24" fmla="*/ 155 w 91"/>
                <a:gd name="T25" fmla="*/ 300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1" h="149">
                  <a:moveTo>
                    <a:pt x="1" y="1"/>
                  </a:moveTo>
                  <a:cubicBezTo>
                    <a:pt x="1" y="1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moveTo>
                    <a:pt x="62" y="120"/>
                  </a:moveTo>
                  <a:cubicBezTo>
                    <a:pt x="57" y="112"/>
                    <a:pt x="55" y="103"/>
                    <a:pt x="52" y="95"/>
                  </a:cubicBezTo>
                  <a:cubicBezTo>
                    <a:pt x="48" y="87"/>
                    <a:pt x="42" y="80"/>
                    <a:pt x="37" y="73"/>
                  </a:cubicBezTo>
                  <a:cubicBezTo>
                    <a:pt x="29" y="61"/>
                    <a:pt x="20" y="49"/>
                    <a:pt x="14" y="35"/>
                  </a:cubicBezTo>
                  <a:cubicBezTo>
                    <a:pt x="11" y="31"/>
                    <a:pt x="7" y="23"/>
                    <a:pt x="4" y="16"/>
                  </a:cubicBezTo>
                  <a:cubicBezTo>
                    <a:pt x="14" y="54"/>
                    <a:pt x="29" y="75"/>
                    <a:pt x="42" y="106"/>
                  </a:cubicBezTo>
                  <a:cubicBezTo>
                    <a:pt x="49" y="124"/>
                    <a:pt x="58" y="138"/>
                    <a:pt x="67" y="147"/>
                  </a:cubicBezTo>
                  <a:cubicBezTo>
                    <a:pt x="77" y="149"/>
                    <a:pt x="87" y="147"/>
                    <a:pt x="91" y="140"/>
                  </a:cubicBezTo>
                  <a:cubicBezTo>
                    <a:pt x="78" y="139"/>
                    <a:pt x="70" y="131"/>
                    <a:pt x="62" y="12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Freeform 68"/>
            <p:cNvSpPr>
              <a:spLocks/>
            </p:cNvSpPr>
            <p:nvPr/>
          </p:nvSpPr>
          <p:spPr bwMode="auto">
            <a:xfrm>
              <a:off x="4170" y="1687"/>
              <a:ext cx="123" cy="67"/>
            </a:xfrm>
            <a:custGeom>
              <a:avLst/>
              <a:gdLst>
                <a:gd name="T0" fmla="*/ 123 w 49"/>
                <a:gd name="T1" fmla="*/ 5 h 27"/>
                <a:gd name="T2" fmla="*/ 65 w 49"/>
                <a:gd name="T3" fmla="*/ 0 h 27"/>
                <a:gd name="T4" fmla="*/ 50 w 49"/>
                <a:gd name="T5" fmla="*/ 2 h 27"/>
                <a:gd name="T6" fmla="*/ 0 w 49"/>
                <a:gd name="T7" fmla="*/ 67 h 27"/>
                <a:gd name="T8" fmla="*/ 5 w 49"/>
                <a:gd name="T9" fmla="*/ 67 h 27"/>
                <a:gd name="T10" fmla="*/ 20 w 49"/>
                <a:gd name="T11" fmla="*/ 65 h 27"/>
                <a:gd name="T12" fmla="*/ 30 w 49"/>
                <a:gd name="T13" fmla="*/ 42 h 27"/>
                <a:gd name="T14" fmla="*/ 105 w 49"/>
                <a:gd name="T15" fmla="*/ 7 h 27"/>
                <a:gd name="T16" fmla="*/ 123 w 49"/>
                <a:gd name="T17" fmla="*/ 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27">
                  <a:moveTo>
                    <a:pt x="49" y="2"/>
                  </a:moveTo>
                  <a:cubicBezTo>
                    <a:pt x="41" y="1"/>
                    <a:pt x="33" y="0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7"/>
                    <a:pt x="8" y="26"/>
                  </a:cubicBezTo>
                  <a:cubicBezTo>
                    <a:pt x="10" y="23"/>
                    <a:pt x="11" y="19"/>
                    <a:pt x="12" y="17"/>
                  </a:cubicBezTo>
                  <a:cubicBezTo>
                    <a:pt x="20" y="8"/>
                    <a:pt x="31" y="4"/>
                    <a:pt x="42" y="3"/>
                  </a:cubicBezTo>
                  <a:cubicBezTo>
                    <a:pt x="44" y="2"/>
                    <a:pt x="46" y="2"/>
                    <a:pt x="49" y="2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Freeform 69"/>
            <p:cNvSpPr>
              <a:spLocks/>
            </p:cNvSpPr>
            <p:nvPr/>
          </p:nvSpPr>
          <p:spPr bwMode="auto">
            <a:xfrm>
              <a:off x="4445" y="1732"/>
              <a:ext cx="220" cy="405"/>
            </a:xfrm>
            <a:custGeom>
              <a:avLst/>
              <a:gdLst>
                <a:gd name="T0" fmla="*/ 215 w 88"/>
                <a:gd name="T1" fmla="*/ 330 h 162"/>
                <a:gd name="T2" fmla="*/ 185 w 88"/>
                <a:gd name="T3" fmla="*/ 205 h 162"/>
                <a:gd name="T4" fmla="*/ 158 w 88"/>
                <a:gd name="T5" fmla="*/ 138 h 162"/>
                <a:gd name="T6" fmla="*/ 148 w 88"/>
                <a:gd name="T7" fmla="*/ 123 h 162"/>
                <a:gd name="T8" fmla="*/ 60 w 88"/>
                <a:gd name="T9" fmla="*/ 35 h 162"/>
                <a:gd name="T10" fmla="*/ 0 w 88"/>
                <a:gd name="T11" fmla="*/ 0 h 162"/>
                <a:gd name="T12" fmla="*/ 38 w 88"/>
                <a:gd name="T13" fmla="*/ 38 h 162"/>
                <a:gd name="T14" fmla="*/ 78 w 88"/>
                <a:gd name="T15" fmla="*/ 110 h 162"/>
                <a:gd name="T16" fmla="*/ 165 w 88"/>
                <a:gd name="T17" fmla="*/ 383 h 162"/>
                <a:gd name="T18" fmla="*/ 163 w 88"/>
                <a:gd name="T19" fmla="*/ 390 h 162"/>
                <a:gd name="T20" fmla="*/ 165 w 88"/>
                <a:gd name="T21" fmla="*/ 405 h 162"/>
                <a:gd name="T22" fmla="*/ 215 w 88"/>
                <a:gd name="T23" fmla="*/ 330 h 1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162">
                  <a:moveTo>
                    <a:pt x="86" y="132"/>
                  </a:moveTo>
                  <a:cubicBezTo>
                    <a:pt x="79" y="113"/>
                    <a:pt x="80" y="106"/>
                    <a:pt x="74" y="82"/>
                  </a:cubicBezTo>
                  <a:cubicBezTo>
                    <a:pt x="72" y="72"/>
                    <a:pt x="68" y="63"/>
                    <a:pt x="63" y="55"/>
                  </a:cubicBezTo>
                  <a:cubicBezTo>
                    <a:pt x="61" y="52"/>
                    <a:pt x="60" y="50"/>
                    <a:pt x="59" y="49"/>
                  </a:cubicBezTo>
                  <a:cubicBezTo>
                    <a:pt x="48" y="33"/>
                    <a:pt x="34" y="20"/>
                    <a:pt x="24" y="14"/>
                  </a:cubicBezTo>
                  <a:cubicBezTo>
                    <a:pt x="17" y="8"/>
                    <a:pt x="8" y="3"/>
                    <a:pt x="0" y="0"/>
                  </a:cubicBezTo>
                  <a:cubicBezTo>
                    <a:pt x="5" y="4"/>
                    <a:pt x="10" y="9"/>
                    <a:pt x="15" y="15"/>
                  </a:cubicBezTo>
                  <a:cubicBezTo>
                    <a:pt x="20" y="22"/>
                    <a:pt x="27" y="33"/>
                    <a:pt x="31" y="44"/>
                  </a:cubicBezTo>
                  <a:cubicBezTo>
                    <a:pt x="64" y="70"/>
                    <a:pt x="76" y="106"/>
                    <a:pt x="66" y="153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65" y="157"/>
                    <a:pt x="65" y="159"/>
                    <a:pt x="66" y="162"/>
                  </a:cubicBezTo>
                  <a:cubicBezTo>
                    <a:pt x="77" y="159"/>
                    <a:pt x="88" y="142"/>
                    <a:pt x="86" y="132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Freeform 70"/>
            <p:cNvSpPr>
              <a:spLocks/>
            </p:cNvSpPr>
            <p:nvPr/>
          </p:nvSpPr>
          <p:spPr bwMode="auto">
            <a:xfrm>
              <a:off x="3043" y="1844"/>
              <a:ext cx="157" cy="90"/>
            </a:xfrm>
            <a:custGeom>
              <a:avLst/>
              <a:gdLst>
                <a:gd name="T0" fmla="*/ 22 w 63"/>
                <a:gd name="T1" fmla="*/ 88 h 36"/>
                <a:gd name="T2" fmla="*/ 75 w 63"/>
                <a:gd name="T3" fmla="*/ 85 h 36"/>
                <a:gd name="T4" fmla="*/ 120 w 63"/>
                <a:gd name="T5" fmla="*/ 88 h 36"/>
                <a:gd name="T6" fmla="*/ 157 w 63"/>
                <a:gd name="T7" fmla="*/ 0 h 36"/>
                <a:gd name="T8" fmla="*/ 127 w 63"/>
                <a:gd name="T9" fmla="*/ 40 h 36"/>
                <a:gd name="T10" fmla="*/ 80 w 63"/>
                <a:gd name="T11" fmla="*/ 68 h 36"/>
                <a:gd name="T12" fmla="*/ 0 w 63"/>
                <a:gd name="T13" fmla="*/ 7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36">
                  <a:moveTo>
                    <a:pt x="9" y="35"/>
                  </a:moveTo>
                  <a:cubicBezTo>
                    <a:pt x="16" y="35"/>
                    <a:pt x="23" y="34"/>
                    <a:pt x="30" y="34"/>
                  </a:cubicBezTo>
                  <a:cubicBezTo>
                    <a:pt x="36" y="34"/>
                    <a:pt x="42" y="36"/>
                    <a:pt x="48" y="35"/>
                  </a:cubicBezTo>
                  <a:cubicBezTo>
                    <a:pt x="57" y="33"/>
                    <a:pt x="62" y="8"/>
                    <a:pt x="63" y="0"/>
                  </a:cubicBezTo>
                  <a:cubicBezTo>
                    <a:pt x="59" y="1"/>
                    <a:pt x="54" y="12"/>
                    <a:pt x="51" y="16"/>
                  </a:cubicBezTo>
                  <a:cubicBezTo>
                    <a:pt x="46" y="23"/>
                    <a:pt x="42" y="26"/>
                    <a:pt x="32" y="27"/>
                  </a:cubicBezTo>
                  <a:cubicBezTo>
                    <a:pt x="22" y="28"/>
                    <a:pt x="10" y="33"/>
                    <a:pt x="0" y="28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Freeform 71"/>
            <p:cNvSpPr>
              <a:spLocks/>
            </p:cNvSpPr>
            <p:nvPr/>
          </p:nvSpPr>
          <p:spPr bwMode="auto">
            <a:xfrm>
              <a:off x="3013" y="1972"/>
              <a:ext cx="142" cy="97"/>
            </a:xfrm>
            <a:custGeom>
              <a:avLst/>
              <a:gdLst>
                <a:gd name="T0" fmla="*/ 7 w 57"/>
                <a:gd name="T1" fmla="*/ 80 h 39"/>
                <a:gd name="T2" fmla="*/ 57 w 57"/>
                <a:gd name="T3" fmla="*/ 92 h 39"/>
                <a:gd name="T4" fmla="*/ 107 w 57"/>
                <a:gd name="T5" fmla="*/ 92 h 39"/>
                <a:gd name="T6" fmla="*/ 127 w 57"/>
                <a:gd name="T7" fmla="*/ 55 h 39"/>
                <a:gd name="T8" fmla="*/ 142 w 57"/>
                <a:gd name="T9" fmla="*/ 0 h 39"/>
                <a:gd name="T10" fmla="*/ 80 w 57"/>
                <a:gd name="T11" fmla="*/ 65 h 39"/>
                <a:gd name="T12" fmla="*/ 0 w 57"/>
                <a:gd name="T13" fmla="*/ 60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39">
                  <a:moveTo>
                    <a:pt x="3" y="32"/>
                  </a:moveTo>
                  <a:cubicBezTo>
                    <a:pt x="4" y="37"/>
                    <a:pt x="18" y="36"/>
                    <a:pt x="23" y="37"/>
                  </a:cubicBezTo>
                  <a:cubicBezTo>
                    <a:pt x="29" y="38"/>
                    <a:pt x="37" y="39"/>
                    <a:pt x="43" y="37"/>
                  </a:cubicBezTo>
                  <a:cubicBezTo>
                    <a:pt x="51" y="35"/>
                    <a:pt x="49" y="29"/>
                    <a:pt x="51" y="22"/>
                  </a:cubicBezTo>
                  <a:cubicBezTo>
                    <a:pt x="53" y="16"/>
                    <a:pt x="57" y="7"/>
                    <a:pt x="57" y="0"/>
                  </a:cubicBezTo>
                  <a:cubicBezTo>
                    <a:pt x="46" y="7"/>
                    <a:pt x="47" y="23"/>
                    <a:pt x="32" y="26"/>
                  </a:cubicBezTo>
                  <a:cubicBezTo>
                    <a:pt x="26" y="27"/>
                    <a:pt x="2" y="33"/>
                    <a:pt x="0" y="2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Freeform 72"/>
            <p:cNvSpPr>
              <a:spLocks/>
            </p:cNvSpPr>
            <p:nvPr/>
          </p:nvSpPr>
          <p:spPr bwMode="auto">
            <a:xfrm>
              <a:off x="3643" y="2027"/>
              <a:ext cx="157" cy="157"/>
            </a:xfrm>
            <a:custGeom>
              <a:avLst/>
              <a:gdLst>
                <a:gd name="T0" fmla="*/ 5 w 63"/>
                <a:gd name="T1" fmla="*/ 0 h 63"/>
                <a:gd name="T2" fmla="*/ 75 w 63"/>
                <a:gd name="T3" fmla="*/ 95 h 63"/>
                <a:gd name="T4" fmla="*/ 125 w 63"/>
                <a:gd name="T5" fmla="*/ 105 h 63"/>
                <a:gd name="T6" fmla="*/ 147 w 63"/>
                <a:gd name="T7" fmla="*/ 80 h 63"/>
                <a:gd name="T8" fmla="*/ 147 w 63"/>
                <a:gd name="T9" fmla="*/ 152 h 63"/>
                <a:gd name="T10" fmla="*/ 122 w 63"/>
                <a:gd name="T11" fmla="*/ 155 h 63"/>
                <a:gd name="T12" fmla="*/ 95 w 63"/>
                <a:gd name="T13" fmla="*/ 145 h 63"/>
                <a:gd name="T14" fmla="*/ 0 w 63"/>
                <a:gd name="T15" fmla="*/ 6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63">
                  <a:moveTo>
                    <a:pt x="2" y="0"/>
                  </a:moveTo>
                  <a:cubicBezTo>
                    <a:pt x="0" y="15"/>
                    <a:pt x="18" y="32"/>
                    <a:pt x="30" y="38"/>
                  </a:cubicBezTo>
                  <a:cubicBezTo>
                    <a:pt x="35" y="40"/>
                    <a:pt x="44" y="44"/>
                    <a:pt x="50" y="42"/>
                  </a:cubicBezTo>
                  <a:cubicBezTo>
                    <a:pt x="55" y="41"/>
                    <a:pt x="56" y="36"/>
                    <a:pt x="59" y="32"/>
                  </a:cubicBezTo>
                  <a:cubicBezTo>
                    <a:pt x="61" y="37"/>
                    <a:pt x="63" y="58"/>
                    <a:pt x="59" y="61"/>
                  </a:cubicBezTo>
                  <a:cubicBezTo>
                    <a:pt x="58" y="63"/>
                    <a:pt x="51" y="62"/>
                    <a:pt x="49" y="62"/>
                  </a:cubicBezTo>
                  <a:cubicBezTo>
                    <a:pt x="44" y="62"/>
                    <a:pt x="42" y="60"/>
                    <a:pt x="38" y="58"/>
                  </a:cubicBezTo>
                  <a:cubicBezTo>
                    <a:pt x="23" y="50"/>
                    <a:pt x="9" y="38"/>
                    <a:pt x="0" y="2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2" name="Freeform 73"/>
            <p:cNvSpPr>
              <a:spLocks/>
            </p:cNvSpPr>
            <p:nvPr/>
          </p:nvSpPr>
          <p:spPr bwMode="auto">
            <a:xfrm>
              <a:off x="3548" y="1744"/>
              <a:ext cx="130" cy="348"/>
            </a:xfrm>
            <a:custGeom>
              <a:avLst/>
              <a:gdLst>
                <a:gd name="T0" fmla="*/ 0 w 52"/>
                <a:gd name="T1" fmla="*/ 0 h 139"/>
                <a:gd name="T2" fmla="*/ 33 w 52"/>
                <a:gd name="T3" fmla="*/ 93 h 139"/>
                <a:gd name="T4" fmla="*/ 70 w 52"/>
                <a:gd name="T5" fmla="*/ 165 h 139"/>
                <a:gd name="T6" fmla="*/ 125 w 52"/>
                <a:gd name="T7" fmla="*/ 260 h 139"/>
                <a:gd name="T8" fmla="*/ 120 w 52"/>
                <a:gd name="T9" fmla="*/ 348 h 139"/>
                <a:gd name="T10" fmla="*/ 98 w 52"/>
                <a:gd name="T11" fmla="*/ 320 h 139"/>
                <a:gd name="T12" fmla="*/ 95 w 52"/>
                <a:gd name="T13" fmla="*/ 268 h 139"/>
                <a:gd name="T14" fmla="*/ 70 w 52"/>
                <a:gd name="T15" fmla="*/ 213 h 139"/>
                <a:gd name="T16" fmla="*/ 30 w 52"/>
                <a:gd name="T17" fmla="*/ 150 h 139"/>
                <a:gd name="T18" fmla="*/ 13 w 52"/>
                <a:gd name="T19" fmla="*/ 120 h 139"/>
                <a:gd name="T20" fmla="*/ 3 w 52"/>
                <a:gd name="T21" fmla="*/ 50 h 1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2" h="139">
                  <a:moveTo>
                    <a:pt x="0" y="0"/>
                  </a:moveTo>
                  <a:cubicBezTo>
                    <a:pt x="0" y="13"/>
                    <a:pt x="7" y="25"/>
                    <a:pt x="13" y="37"/>
                  </a:cubicBezTo>
                  <a:cubicBezTo>
                    <a:pt x="18" y="48"/>
                    <a:pt x="21" y="58"/>
                    <a:pt x="28" y="66"/>
                  </a:cubicBezTo>
                  <a:cubicBezTo>
                    <a:pt x="39" y="77"/>
                    <a:pt x="47" y="88"/>
                    <a:pt x="50" y="104"/>
                  </a:cubicBezTo>
                  <a:cubicBezTo>
                    <a:pt x="52" y="112"/>
                    <a:pt x="52" y="131"/>
                    <a:pt x="48" y="139"/>
                  </a:cubicBezTo>
                  <a:cubicBezTo>
                    <a:pt x="42" y="136"/>
                    <a:pt x="41" y="135"/>
                    <a:pt x="39" y="128"/>
                  </a:cubicBezTo>
                  <a:cubicBezTo>
                    <a:pt x="38" y="121"/>
                    <a:pt x="39" y="114"/>
                    <a:pt x="38" y="107"/>
                  </a:cubicBezTo>
                  <a:cubicBezTo>
                    <a:pt x="37" y="98"/>
                    <a:pt x="34" y="92"/>
                    <a:pt x="28" y="85"/>
                  </a:cubicBezTo>
                  <a:cubicBezTo>
                    <a:pt x="21" y="77"/>
                    <a:pt x="17" y="69"/>
                    <a:pt x="12" y="60"/>
                  </a:cubicBezTo>
                  <a:cubicBezTo>
                    <a:pt x="9" y="56"/>
                    <a:pt x="7" y="52"/>
                    <a:pt x="5" y="48"/>
                  </a:cubicBezTo>
                  <a:cubicBezTo>
                    <a:pt x="3" y="39"/>
                    <a:pt x="4" y="29"/>
                    <a:pt x="1" y="2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3" name="Freeform 74"/>
            <p:cNvSpPr>
              <a:spLocks/>
            </p:cNvSpPr>
            <p:nvPr/>
          </p:nvSpPr>
          <p:spPr bwMode="auto">
            <a:xfrm>
              <a:off x="4235" y="1624"/>
              <a:ext cx="145" cy="60"/>
            </a:xfrm>
            <a:custGeom>
              <a:avLst/>
              <a:gdLst>
                <a:gd name="T0" fmla="*/ 40 w 58"/>
                <a:gd name="T1" fmla="*/ 60 h 24"/>
                <a:gd name="T2" fmla="*/ 105 w 58"/>
                <a:gd name="T3" fmla="*/ 35 h 24"/>
                <a:gd name="T4" fmla="*/ 115 w 58"/>
                <a:gd name="T5" fmla="*/ 8 h 24"/>
                <a:gd name="T6" fmla="*/ 0 w 58"/>
                <a:gd name="T7" fmla="*/ 53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4">
                  <a:moveTo>
                    <a:pt x="16" y="24"/>
                  </a:moveTo>
                  <a:cubicBezTo>
                    <a:pt x="22" y="24"/>
                    <a:pt x="34" y="17"/>
                    <a:pt x="42" y="14"/>
                  </a:cubicBezTo>
                  <a:cubicBezTo>
                    <a:pt x="49" y="13"/>
                    <a:pt x="58" y="6"/>
                    <a:pt x="46" y="3"/>
                  </a:cubicBezTo>
                  <a:cubicBezTo>
                    <a:pt x="35" y="0"/>
                    <a:pt x="6" y="11"/>
                    <a:pt x="0" y="2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4280" y="1659"/>
              <a:ext cx="43" cy="35"/>
            </a:xfrm>
            <a:custGeom>
              <a:avLst/>
              <a:gdLst>
                <a:gd name="T0" fmla="*/ 33 w 17"/>
                <a:gd name="T1" fmla="*/ 0 h 14"/>
                <a:gd name="T2" fmla="*/ 43 w 17"/>
                <a:gd name="T3" fmla="*/ 30 h 14"/>
                <a:gd name="T4" fmla="*/ 0 w 17"/>
                <a:gd name="T5" fmla="*/ 23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4">
                  <a:moveTo>
                    <a:pt x="13" y="0"/>
                  </a:moveTo>
                  <a:cubicBezTo>
                    <a:pt x="9" y="6"/>
                    <a:pt x="16" y="7"/>
                    <a:pt x="17" y="12"/>
                  </a:cubicBezTo>
                  <a:cubicBezTo>
                    <a:pt x="13" y="14"/>
                    <a:pt x="5" y="9"/>
                    <a:pt x="0" y="9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5" name="Freeform 76"/>
            <p:cNvSpPr>
              <a:spLocks/>
            </p:cNvSpPr>
            <p:nvPr/>
          </p:nvSpPr>
          <p:spPr bwMode="auto">
            <a:xfrm>
              <a:off x="4533" y="1759"/>
              <a:ext cx="135" cy="85"/>
            </a:xfrm>
            <a:custGeom>
              <a:avLst/>
              <a:gdLst>
                <a:gd name="T0" fmla="*/ 0 w 54"/>
                <a:gd name="T1" fmla="*/ 33 h 34"/>
                <a:gd name="T2" fmla="*/ 33 w 54"/>
                <a:gd name="T3" fmla="*/ 45 h 34"/>
                <a:gd name="T4" fmla="*/ 75 w 54"/>
                <a:gd name="T5" fmla="*/ 43 h 34"/>
                <a:gd name="T6" fmla="*/ 125 w 54"/>
                <a:gd name="T7" fmla="*/ 0 h 34"/>
                <a:gd name="T8" fmla="*/ 58 w 54"/>
                <a:gd name="T9" fmla="*/ 85 h 34"/>
                <a:gd name="T10" fmla="*/ 28 w 54"/>
                <a:gd name="T11" fmla="*/ 48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34">
                  <a:moveTo>
                    <a:pt x="0" y="13"/>
                  </a:moveTo>
                  <a:cubicBezTo>
                    <a:pt x="6" y="12"/>
                    <a:pt x="8" y="16"/>
                    <a:pt x="13" y="18"/>
                  </a:cubicBezTo>
                  <a:cubicBezTo>
                    <a:pt x="19" y="20"/>
                    <a:pt x="23" y="19"/>
                    <a:pt x="30" y="17"/>
                  </a:cubicBezTo>
                  <a:cubicBezTo>
                    <a:pt x="42" y="14"/>
                    <a:pt x="45" y="11"/>
                    <a:pt x="50" y="0"/>
                  </a:cubicBezTo>
                  <a:cubicBezTo>
                    <a:pt x="54" y="19"/>
                    <a:pt x="34" y="22"/>
                    <a:pt x="23" y="34"/>
                  </a:cubicBezTo>
                  <a:cubicBezTo>
                    <a:pt x="19" y="30"/>
                    <a:pt x="15" y="24"/>
                    <a:pt x="11" y="19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6" name="Freeform 77"/>
            <p:cNvSpPr>
              <a:spLocks/>
            </p:cNvSpPr>
            <p:nvPr/>
          </p:nvSpPr>
          <p:spPr bwMode="auto">
            <a:xfrm>
              <a:off x="4620" y="1882"/>
              <a:ext cx="103" cy="140"/>
            </a:xfrm>
            <a:custGeom>
              <a:avLst/>
              <a:gdLst>
                <a:gd name="T0" fmla="*/ 15 w 41"/>
                <a:gd name="T1" fmla="*/ 45 h 56"/>
                <a:gd name="T2" fmla="*/ 28 w 41"/>
                <a:gd name="T3" fmla="*/ 140 h 56"/>
                <a:gd name="T4" fmla="*/ 65 w 41"/>
                <a:gd name="T5" fmla="*/ 58 h 56"/>
                <a:gd name="T6" fmla="*/ 88 w 41"/>
                <a:gd name="T7" fmla="*/ 0 h 56"/>
                <a:gd name="T8" fmla="*/ 53 w 41"/>
                <a:gd name="T9" fmla="*/ 38 h 56"/>
                <a:gd name="T10" fmla="*/ 0 w 41"/>
                <a:gd name="T11" fmla="*/ 1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56">
                  <a:moveTo>
                    <a:pt x="6" y="18"/>
                  </a:moveTo>
                  <a:cubicBezTo>
                    <a:pt x="7" y="30"/>
                    <a:pt x="10" y="43"/>
                    <a:pt x="11" y="56"/>
                  </a:cubicBezTo>
                  <a:cubicBezTo>
                    <a:pt x="14" y="44"/>
                    <a:pt x="18" y="33"/>
                    <a:pt x="26" y="23"/>
                  </a:cubicBezTo>
                  <a:cubicBezTo>
                    <a:pt x="32" y="15"/>
                    <a:pt x="41" y="12"/>
                    <a:pt x="35" y="0"/>
                  </a:cubicBezTo>
                  <a:cubicBezTo>
                    <a:pt x="38" y="10"/>
                    <a:pt x="30" y="14"/>
                    <a:pt x="21" y="15"/>
                  </a:cubicBezTo>
                  <a:cubicBezTo>
                    <a:pt x="10" y="15"/>
                    <a:pt x="10" y="6"/>
                    <a:pt x="0" y="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7" name="Freeform 78"/>
            <p:cNvSpPr>
              <a:spLocks/>
            </p:cNvSpPr>
            <p:nvPr/>
          </p:nvSpPr>
          <p:spPr bwMode="auto">
            <a:xfrm>
              <a:off x="3895" y="1239"/>
              <a:ext cx="445" cy="180"/>
            </a:xfrm>
            <a:custGeom>
              <a:avLst/>
              <a:gdLst>
                <a:gd name="T0" fmla="*/ 78 w 178"/>
                <a:gd name="T1" fmla="*/ 140 h 72"/>
                <a:gd name="T2" fmla="*/ 133 w 178"/>
                <a:gd name="T3" fmla="*/ 160 h 72"/>
                <a:gd name="T4" fmla="*/ 200 w 178"/>
                <a:gd name="T5" fmla="*/ 165 h 72"/>
                <a:gd name="T6" fmla="*/ 345 w 178"/>
                <a:gd name="T7" fmla="*/ 163 h 72"/>
                <a:gd name="T8" fmla="*/ 415 w 178"/>
                <a:gd name="T9" fmla="*/ 163 h 72"/>
                <a:gd name="T10" fmla="*/ 430 w 178"/>
                <a:gd name="T11" fmla="*/ 120 h 72"/>
                <a:gd name="T12" fmla="*/ 355 w 178"/>
                <a:gd name="T13" fmla="*/ 0 h 72"/>
                <a:gd name="T14" fmla="*/ 360 w 178"/>
                <a:gd name="T15" fmla="*/ 115 h 72"/>
                <a:gd name="T16" fmla="*/ 225 w 178"/>
                <a:gd name="T17" fmla="*/ 113 h 72"/>
                <a:gd name="T18" fmla="*/ 85 w 178"/>
                <a:gd name="T19" fmla="*/ 108 h 72"/>
                <a:gd name="T20" fmla="*/ 0 w 178"/>
                <a:gd name="T21" fmla="*/ 180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">
                  <a:moveTo>
                    <a:pt x="31" y="56"/>
                  </a:moveTo>
                  <a:cubicBezTo>
                    <a:pt x="42" y="56"/>
                    <a:pt x="43" y="60"/>
                    <a:pt x="53" y="64"/>
                  </a:cubicBezTo>
                  <a:cubicBezTo>
                    <a:pt x="61" y="69"/>
                    <a:pt x="71" y="66"/>
                    <a:pt x="80" y="66"/>
                  </a:cubicBezTo>
                  <a:cubicBezTo>
                    <a:pt x="99" y="65"/>
                    <a:pt x="119" y="65"/>
                    <a:pt x="138" y="65"/>
                  </a:cubicBezTo>
                  <a:cubicBezTo>
                    <a:pt x="147" y="65"/>
                    <a:pt x="157" y="66"/>
                    <a:pt x="166" y="65"/>
                  </a:cubicBezTo>
                  <a:cubicBezTo>
                    <a:pt x="178" y="64"/>
                    <a:pt x="176" y="58"/>
                    <a:pt x="172" y="48"/>
                  </a:cubicBezTo>
                  <a:cubicBezTo>
                    <a:pt x="166" y="34"/>
                    <a:pt x="155" y="10"/>
                    <a:pt x="142" y="0"/>
                  </a:cubicBezTo>
                  <a:cubicBezTo>
                    <a:pt x="143" y="16"/>
                    <a:pt x="166" y="33"/>
                    <a:pt x="144" y="46"/>
                  </a:cubicBezTo>
                  <a:cubicBezTo>
                    <a:pt x="127" y="56"/>
                    <a:pt x="107" y="49"/>
                    <a:pt x="90" y="45"/>
                  </a:cubicBezTo>
                  <a:cubicBezTo>
                    <a:pt x="72" y="41"/>
                    <a:pt x="52" y="36"/>
                    <a:pt x="34" y="43"/>
                  </a:cubicBezTo>
                  <a:cubicBezTo>
                    <a:pt x="22" y="47"/>
                    <a:pt x="1" y="57"/>
                    <a:pt x="0" y="72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8" name="Freeform 79"/>
            <p:cNvSpPr>
              <a:spLocks/>
            </p:cNvSpPr>
            <p:nvPr/>
          </p:nvSpPr>
          <p:spPr bwMode="auto">
            <a:xfrm>
              <a:off x="4038" y="1032"/>
              <a:ext cx="85" cy="90"/>
            </a:xfrm>
            <a:custGeom>
              <a:avLst/>
              <a:gdLst>
                <a:gd name="T0" fmla="*/ 63 w 34"/>
                <a:gd name="T1" fmla="*/ 5 h 36"/>
                <a:gd name="T2" fmla="*/ 70 w 34"/>
                <a:gd name="T3" fmla="*/ 73 h 36"/>
                <a:gd name="T4" fmla="*/ 45 w 34"/>
                <a:gd name="T5" fmla="*/ 83 h 36"/>
                <a:gd name="T6" fmla="*/ 0 w 34"/>
                <a:gd name="T7" fmla="*/ 80 h 36"/>
                <a:gd name="T8" fmla="*/ 53 w 34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6">
                  <a:moveTo>
                    <a:pt x="25" y="2"/>
                  </a:moveTo>
                  <a:cubicBezTo>
                    <a:pt x="34" y="7"/>
                    <a:pt x="32" y="21"/>
                    <a:pt x="28" y="29"/>
                  </a:cubicBezTo>
                  <a:cubicBezTo>
                    <a:pt x="25" y="36"/>
                    <a:pt x="26" y="34"/>
                    <a:pt x="18" y="33"/>
                  </a:cubicBezTo>
                  <a:cubicBezTo>
                    <a:pt x="12" y="31"/>
                    <a:pt x="6" y="32"/>
                    <a:pt x="0" y="32"/>
                  </a:cubicBezTo>
                  <a:cubicBezTo>
                    <a:pt x="11" y="24"/>
                    <a:pt x="28" y="18"/>
                    <a:pt x="21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9" name="Freeform 80"/>
            <p:cNvSpPr>
              <a:spLocks/>
            </p:cNvSpPr>
            <p:nvPr/>
          </p:nvSpPr>
          <p:spPr bwMode="auto">
            <a:xfrm>
              <a:off x="3968" y="1007"/>
              <a:ext cx="50" cy="95"/>
            </a:xfrm>
            <a:custGeom>
              <a:avLst/>
              <a:gdLst>
                <a:gd name="T0" fmla="*/ 3 w 20"/>
                <a:gd name="T1" fmla="*/ 8 h 38"/>
                <a:gd name="T2" fmla="*/ 0 w 20"/>
                <a:gd name="T3" fmla="*/ 95 h 38"/>
                <a:gd name="T4" fmla="*/ 5 w 20"/>
                <a:gd name="T5" fmla="*/ 3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8">
                  <a:moveTo>
                    <a:pt x="1" y="3"/>
                  </a:moveTo>
                  <a:cubicBezTo>
                    <a:pt x="20" y="0"/>
                    <a:pt x="19" y="36"/>
                    <a:pt x="0" y="38"/>
                  </a:cubicBezTo>
                  <a:cubicBezTo>
                    <a:pt x="11" y="23"/>
                    <a:pt x="4" y="17"/>
                    <a:pt x="2" y="1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0" name="Freeform 81"/>
            <p:cNvSpPr>
              <a:spLocks/>
            </p:cNvSpPr>
            <p:nvPr/>
          </p:nvSpPr>
          <p:spPr bwMode="auto">
            <a:xfrm>
              <a:off x="3785" y="1042"/>
              <a:ext cx="65" cy="82"/>
            </a:xfrm>
            <a:custGeom>
              <a:avLst/>
              <a:gdLst>
                <a:gd name="T0" fmla="*/ 10 w 26"/>
                <a:gd name="T1" fmla="*/ 10 h 33"/>
                <a:gd name="T2" fmla="*/ 65 w 26"/>
                <a:gd name="T3" fmla="*/ 77 h 33"/>
                <a:gd name="T4" fmla="*/ 25 w 26"/>
                <a:gd name="T5" fmla="*/ 75 h 33"/>
                <a:gd name="T6" fmla="*/ 0 w 26"/>
                <a:gd name="T7" fmla="*/ 1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33">
                  <a:moveTo>
                    <a:pt x="4" y="4"/>
                  </a:moveTo>
                  <a:cubicBezTo>
                    <a:pt x="17" y="0"/>
                    <a:pt x="14" y="26"/>
                    <a:pt x="26" y="31"/>
                  </a:cubicBezTo>
                  <a:cubicBezTo>
                    <a:pt x="22" y="33"/>
                    <a:pt x="15" y="30"/>
                    <a:pt x="10" y="30"/>
                  </a:cubicBezTo>
                  <a:cubicBezTo>
                    <a:pt x="8" y="17"/>
                    <a:pt x="11" y="12"/>
                    <a:pt x="0" y="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1" name="Freeform 82"/>
            <p:cNvSpPr>
              <a:spLocks/>
            </p:cNvSpPr>
            <p:nvPr/>
          </p:nvSpPr>
          <p:spPr bwMode="auto">
            <a:xfrm>
              <a:off x="3398" y="2664"/>
              <a:ext cx="222" cy="360"/>
            </a:xfrm>
            <a:custGeom>
              <a:avLst/>
              <a:gdLst>
                <a:gd name="T0" fmla="*/ 117 w 89"/>
                <a:gd name="T1" fmla="*/ 13 h 144"/>
                <a:gd name="T2" fmla="*/ 82 w 89"/>
                <a:gd name="T3" fmla="*/ 110 h 144"/>
                <a:gd name="T4" fmla="*/ 67 w 89"/>
                <a:gd name="T5" fmla="*/ 198 h 144"/>
                <a:gd name="T6" fmla="*/ 40 w 89"/>
                <a:gd name="T7" fmla="*/ 248 h 144"/>
                <a:gd name="T8" fmla="*/ 2 w 89"/>
                <a:gd name="T9" fmla="*/ 285 h 144"/>
                <a:gd name="T10" fmla="*/ 115 w 89"/>
                <a:gd name="T11" fmla="*/ 360 h 144"/>
                <a:gd name="T12" fmla="*/ 107 w 89"/>
                <a:gd name="T13" fmla="*/ 210 h 144"/>
                <a:gd name="T14" fmla="*/ 140 w 89"/>
                <a:gd name="T15" fmla="*/ 140 h 144"/>
                <a:gd name="T16" fmla="*/ 222 w 89"/>
                <a:gd name="T17" fmla="*/ 158 h 144"/>
                <a:gd name="T18" fmla="*/ 117 w 89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144">
                  <a:moveTo>
                    <a:pt x="47" y="5"/>
                  </a:moveTo>
                  <a:cubicBezTo>
                    <a:pt x="49" y="20"/>
                    <a:pt x="37" y="31"/>
                    <a:pt x="33" y="44"/>
                  </a:cubicBezTo>
                  <a:cubicBezTo>
                    <a:pt x="30" y="53"/>
                    <a:pt x="33" y="67"/>
                    <a:pt x="27" y="79"/>
                  </a:cubicBezTo>
                  <a:cubicBezTo>
                    <a:pt x="24" y="86"/>
                    <a:pt x="21" y="94"/>
                    <a:pt x="16" y="99"/>
                  </a:cubicBezTo>
                  <a:cubicBezTo>
                    <a:pt x="10" y="105"/>
                    <a:pt x="0" y="106"/>
                    <a:pt x="1" y="114"/>
                  </a:cubicBezTo>
                  <a:cubicBezTo>
                    <a:pt x="2" y="127"/>
                    <a:pt x="36" y="141"/>
                    <a:pt x="46" y="144"/>
                  </a:cubicBezTo>
                  <a:cubicBezTo>
                    <a:pt x="23" y="122"/>
                    <a:pt x="29" y="108"/>
                    <a:pt x="43" y="84"/>
                  </a:cubicBezTo>
                  <a:cubicBezTo>
                    <a:pt x="46" y="78"/>
                    <a:pt x="50" y="59"/>
                    <a:pt x="56" y="56"/>
                  </a:cubicBezTo>
                  <a:cubicBezTo>
                    <a:pt x="63" y="52"/>
                    <a:pt x="82" y="61"/>
                    <a:pt x="89" y="63"/>
                  </a:cubicBezTo>
                  <a:cubicBezTo>
                    <a:pt x="88" y="39"/>
                    <a:pt x="47" y="23"/>
                    <a:pt x="47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2" name="Freeform 83"/>
            <p:cNvSpPr>
              <a:spLocks/>
            </p:cNvSpPr>
            <p:nvPr/>
          </p:nvSpPr>
          <p:spPr bwMode="auto">
            <a:xfrm>
              <a:off x="3785" y="2957"/>
              <a:ext cx="1078" cy="337"/>
            </a:xfrm>
            <a:custGeom>
              <a:avLst/>
              <a:gdLst>
                <a:gd name="T0" fmla="*/ 0 w 431"/>
                <a:gd name="T1" fmla="*/ 0 h 135"/>
                <a:gd name="T2" fmla="*/ 1078 w 431"/>
                <a:gd name="T3" fmla="*/ 277 h 135"/>
                <a:gd name="T4" fmla="*/ 0 w 431"/>
                <a:gd name="T5" fmla="*/ 0 h 1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" h="135">
                  <a:moveTo>
                    <a:pt x="0" y="0"/>
                  </a:moveTo>
                  <a:cubicBezTo>
                    <a:pt x="31" y="21"/>
                    <a:pt x="304" y="135"/>
                    <a:pt x="431" y="111"/>
                  </a:cubicBezTo>
                  <a:cubicBezTo>
                    <a:pt x="389" y="124"/>
                    <a:pt x="238" y="126"/>
                    <a:pt x="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3" name="Freeform 84"/>
            <p:cNvSpPr>
              <a:spLocks/>
            </p:cNvSpPr>
            <p:nvPr/>
          </p:nvSpPr>
          <p:spPr bwMode="auto">
            <a:xfrm>
              <a:off x="4118" y="1542"/>
              <a:ext cx="440" cy="295"/>
            </a:xfrm>
            <a:custGeom>
              <a:avLst/>
              <a:gdLst>
                <a:gd name="T0" fmla="*/ 0 w 176"/>
                <a:gd name="T1" fmla="*/ 295 h 118"/>
                <a:gd name="T2" fmla="*/ 440 w 176"/>
                <a:gd name="T3" fmla="*/ 98 h 1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18">
                  <a:moveTo>
                    <a:pt x="0" y="118"/>
                  </a:moveTo>
                  <a:cubicBezTo>
                    <a:pt x="31" y="0"/>
                    <a:pt x="114" y="39"/>
                    <a:pt x="176" y="39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4" name="Freeform 85"/>
            <p:cNvSpPr>
              <a:spLocks/>
            </p:cNvSpPr>
            <p:nvPr/>
          </p:nvSpPr>
          <p:spPr bwMode="auto">
            <a:xfrm>
              <a:off x="4088" y="1539"/>
              <a:ext cx="477" cy="423"/>
            </a:xfrm>
            <a:custGeom>
              <a:avLst/>
              <a:gdLst>
                <a:gd name="T0" fmla="*/ 0 w 191"/>
                <a:gd name="T1" fmla="*/ 423 h 169"/>
                <a:gd name="T2" fmla="*/ 32 w 191"/>
                <a:gd name="T3" fmla="*/ 293 h 169"/>
                <a:gd name="T4" fmla="*/ 477 w 191"/>
                <a:gd name="T5" fmla="*/ 98 h 1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1" h="169">
                  <a:moveTo>
                    <a:pt x="0" y="169"/>
                  </a:moveTo>
                  <a:cubicBezTo>
                    <a:pt x="3" y="150"/>
                    <a:pt x="6" y="135"/>
                    <a:pt x="13" y="117"/>
                  </a:cubicBezTo>
                  <a:cubicBezTo>
                    <a:pt x="53" y="0"/>
                    <a:pt x="139" y="41"/>
                    <a:pt x="191" y="39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5" name="Line 86"/>
            <p:cNvSpPr>
              <a:spLocks noChangeShapeType="1"/>
            </p:cNvSpPr>
            <p:nvPr/>
          </p:nvSpPr>
          <p:spPr bwMode="auto">
            <a:xfrm>
              <a:off x="3225" y="2122"/>
              <a:ext cx="35" cy="1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6" name="Line 87"/>
            <p:cNvSpPr>
              <a:spLocks noChangeShapeType="1"/>
            </p:cNvSpPr>
            <p:nvPr/>
          </p:nvSpPr>
          <p:spPr bwMode="auto">
            <a:xfrm flipV="1">
              <a:off x="3570" y="2034"/>
              <a:ext cx="20" cy="3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7" name="Freeform 88"/>
            <p:cNvSpPr>
              <a:spLocks/>
            </p:cNvSpPr>
            <p:nvPr/>
          </p:nvSpPr>
          <p:spPr bwMode="auto">
            <a:xfrm>
              <a:off x="2990" y="1954"/>
              <a:ext cx="173" cy="113"/>
            </a:xfrm>
            <a:custGeom>
              <a:avLst/>
              <a:gdLst>
                <a:gd name="T0" fmla="*/ 150 w 69"/>
                <a:gd name="T1" fmla="*/ 113 h 45"/>
                <a:gd name="T2" fmla="*/ 173 w 69"/>
                <a:gd name="T3" fmla="*/ 3 h 45"/>
                <a:gd name="T4" fmla="*/ 35 w 69"/>
                <a:gd name="T5" fmla="*/ 5 h 45"/>
                <a:gd name="T6" fmla="*/ 48 w 69"/>
                <a:gd name="T7" fmla="*/ 108 h 45"/>
                <a:gd name="T8" fmla="*/ 150 w 69"/>
                <a:gd name="T9" fmla="*/ 11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45">
                  <a:moveTo>
                    <a:pt x="60" y="45"/>
                  </a:moveTo>
                  <a:cubicBezTo>
                    <a:pt x="62" y="27"/>
                    <a:pt x="65" y="12"/>
                    <a:pt x="69" y="1"/>
                  </a:cubicBezTo>
                  <a:cubicBezTo>
                    <a:pt x="49" y="0"/>
                    <a:pt x="22" y="1"/>
                    <a:pt x="14" y="2"/>
                  </a:cubicBezTo>
                  <a:cubicBezTo>
                    <a:pt x="6" y="3"/>
                    <a:pt x="0" y="39"/>
                    <a:pt x="19" y="43"/>
                  </a:cubicBezTo>
                  <a:cubicBezTo>
                    <a:pt x="29" y="45"/>
                    <a:pt x="44" y="45"/>
                    <a:pt x="60" y="45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8" name="Freeform 89"/>
            <p:cNvSpPr>
              <a:spLocks/>
            </p:cNvSpPr>
            <p:nvPr/>
          </p:nvSpPr>
          <p:spPr bwMode="auto">
            <a:xfrm>
              <a:off x="3053" y="1354"/>
              <a:ext cx="182" cy="218"/>
            </a:xfrm>
            <a:custGeom>
              <a:avLst/>
              <a:gdLst>
                <a:gd name="T0" fmla="*/ 182 w 73"/>
                <a:gd name="T1" fmla="*/ 28 h 87"/>
                <a:gd name="T2" fmla="*/ 70 w 73"/>
                <a:gd name="T3" fmla="*/ 0 h 87"/>
                <a:gd name="T4" fmla="*/ 40 w 73"/>
                <a:gd name="T5" fmla="*/ 90 h 87"/>
                <a:gd name="T6" fmla="*/ 132 w 73"/>
                <a:gd name="T7" fmla="*/ 115 h 87"/>
                <a:gd name="T8" fmla="*/ 35 w 73"/>
                <a:gd name="T9" fmla="*/ 118 h 87"/>
                <a:gd name="T10" fmla="*/ 42 w 73"/>
                <a:gd name="T11" fmla="*/ 213 h 87"/>
                <a:gd name="T12" fmla="*/ 182 w 73"/>
                <a:gd name="T13" fmla="*/ 218 h 87"/>
                <a:gd name="T14" fmla="*/ 182 w 73"/>
                <a:gd name="T15" fmla="*/ 28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" h="87">
                  <a:moveTo>
                    <a:pt x="73" y="11"/>
                  </a:moveTo>
                  <a:cubicBezTo>
                    <a:pt x="52" y="7"/>
                    <a:pt x="35" y="3"/>
                    <a:pt x="28" y="0"/>
                  </a:cubicBezTo>
                  <a:cubicBezTo>
                    <a:pt x="13" y="2"/>
                    <a:pt x="6" y="26"/>
                    <a:pt x="16" y="36"/>
                  </a:cubicBezTo>
                  <a:cubicBezTo>
                    <a:pt x="27" y="39"/>
                    <a:pt x="53" y="46"/>
                    <a:pt x="53" y="46"/>
                  </a:cubicBezTo>
                  <a:cubicBezTo>
                    <a:pt x="38" y="46"/>
                    <a:pt x="22" y="47"/>
                    <a:pt x="14" y="47"/>
                  </a:cubicBezTo>
                  <a:cubicBezTo>
                    <a:pt x="2" y="51"/>
                    <a:pt x="0" y="82"/>
                    <a:pt x="17" y="85"/>
                  </a:cubicBezTo>
                  <a:cubicBezTo>
                    <a:pt x="34" y="86"/>
                    <a:pt x="56" y="87"/>
                    <a:pt x="73" y="87"/>
                  </a:cubicBezTo>
                  <a:cubicBezTo>
                    <a:pt x="73" y="61"/>
                    <a:pt x="72" y="35"/>
                    <a:pt x="73" y="1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9" name="Oval 90"/>
            <p:cNvSpPr>
              <a:spLocks noChangeArrowheads="1"/>
            </p:cNvSpPr>
            <p:nvPr/>
          </p:nvSpPr>
          <p:spPr bwMode="auto">
            <a:xfrm>
              <a:off x="3243" y="1239"/>
              <a:ext cx="287" cy="68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0" name="Freeform 91"/>
            <p:cNvSpPr>
              <a:spLocks/>
            </p:cNvSpPr>
            <p:nvPr/>
          </p:nvSpPr>
          <p:spPr bwMode="auto">
            <a:xfrm>
              <a:off x="3995" y="1084"/>
              <a:ext cx="23" cy="15"/>
            </a:xfrm>
            <a:custGeom>
              <a:avLst/>
              <a:gdLst>
                <a:gd name="T0" fmla="*/ 0 w 9"/>
                <a:gd name="T1" fmla="*/ 15 h 6"/>
                <a:gd name="T2" fmla="*/ 23 w 9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cubicBezTo>
                    <a:pt x="2" y="6"/>
                    <a:pt x="5" y="3"/>
                    <a:pt x="9" y="0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1" name="Freeform 92"/>
            <p:cNvSpPr>
              <a:spLocks/>
            </p:cNvSpPr>
            <p:nvPr/>
          </p:nvSpPr>
          <p:spPr bwMode="auto">
            <a:xfrm>
              <a:off x="3795" y="1397"/>
              <a:ext cx="815" cy="715"/>
            </a:xfrm>
            <a:custGeom>
              <a:avLst/>
              <a:gdLst>
                <a:gd name="T0" fmla="*/ 5 w 326"/>
                <a:gd name="T1" fmla="*/ 715 h 286"/>
                <a:gd name="T2" fmla="*/ 63 w 326"/>
                <a:gd name="T3" fmla="*/ 403 h 286"/>
                <a:gd name="T4" fmla="*/ 98 w 326"/>
                <a:gd name="T5" fmla="*/ 308 h 286"/>
                <a:gd name="T6" fmla="*/ 98 w 326"/>
                <a:gd name="T7" fmla="*/ 308 h 286"/>
                <a:gd name="T8" fmla="*/ 98 w 326"/>
                <a:gd name="T9" fmla="*/ 308 h 286"/>
                <a:gd name="T10" fmla="*/ 88 w 326"/>
                <a:gd name="T11" fmla="*/ 250 h 286"/>
                <a:gd name="T12" fmla="*/ 83 w 326"/>
                <a:gd name="T13" fmla="*/ 248 h 286"/>
                <a:gd name="T14" fmla="*/ 145 w 326"/>
                <a:gd name="T15" fmla="*/ 3 h 286"/>
                <a:gd name="T16" fmla="*/ 148 w 326"/>
                <a:gd name="T17" fmla="*/ 3 h 286"/>
                <a:gd name="T18" fmla="*/ 233 w 326"/>
                <a:gd name="T19" fmla="*/ 15 h 286"/>
                <a:gd name="T20" fmla="*/ 233 w 326"/>
                <a:gd name="T21" fmla="*/ 15 h 286"/>
                <a:gd name="T22" fmla="*/ 343 w 326"/>
                <a:gd name="T23" fmla="*/ 10 h 286"/>
                <a:gd name="T24" fmla="*/ 783 w 326"/>
                <a:gd name="T25" fmla="*/ 13 h 286"/>
                <a:gd name="T26" fmla="*/ 780 w 326"/>
                <a:gd name="T27" fmla="*/ 120 h 286"/>
                <a:gd name="T28" fmla="*/ 650 w 326"/>
                <a:gd name="T29" fmla="*/ 133 h 286"/>
                <a:gd name="T30" fmla="*/ 780 w 326"/>
                <a:gd name="T31" fmla="*/ 145 h 286"/>
                <a:gd name="T32" fmla="*/ 770 w 326"/>
                <a:gd name="T33" fmla="*/ 240 h 286"/>
                <a:gd name="T34" fmla="*/ 333 w 326"/>
                <a:gd name="T35" fmla="*/ 453 h 286"/>
                <a:gd name="T36" fmla="*/ 290 w 326"/>
                <a:gd name="T37" fmla="*/ 583 h 28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6" h="286">
                  <a:moveTo>
                    <a:pt x="2" y="286"/>
                  </a:moveTo>
                  <a:cubicBezTo>
                    <a:pt x="0" y="248"/>
                    <a:pt x="7" y="202"/>
                    <a:pt x="25" y="161"/>
                  </a:cubicBezTo>
                  <a:cubicBezTo>
                    <a:pt x="33" y="144"/>
                    <a:pt x="37" y="132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42" y="109"/>
                    <a:pt x="40" y="103"/>
                    <a:pt x="35" y="100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19" y="38"/>
                    <a:pt x="38" y="10"/>
                    <a:pt x="58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7" y="4"/>
                    <a:pt x="77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105" y="6"/>
                    <a:pt x="119" y="5"/>
                    <a:pt x="137" y="4"/>
                  </a:cubicBezTo>
                  <a:cubicBezTo>
                    <a:pt x="189" y="0"/>
                    <a:pt x="263" y="5"/>
                    <a:pt x="313" y="5"/>
                  </a:cubicBezTo>
                  <a:cubicBezTo>
                    <a:pt x="326" y="10"/>
                    <a:pt x="325" y="45"/>
                    <a:pt x="312" y="48"/>
                  </a:cubicBezTo>
                  <a:cubicBezTo>
                    <a:pt x="288" y="49"/>
                    <a:pt x="260" y="53"/>
                    <a:pt x="260" y="53"/>
                  </a:cubicBezTo>
                  <a:cubicBezTo>
                    <a:pt x="301" y="55"/>
                    <a:pt x="312" y="58"/>
                    <a:pt x="312" y="58"/>
                  </a:cubicBezTo>
                  <a:cubicBezTo>
                    <a:pt x="323" y="61"/>
                    <a:pt x="321" y="93"/>
                    <a:pt x="308" y="96"/>
                  </a:cubicBezTo>
                  <a:cubicBezTo>
                    <a:pt x="256" y="98"/>
                    <a:pt x="172" y="62"/>
                    <a:pt x="133" y="181"/>
                  </a:cubicBezTo>
                  <a:cubicBezTo>
                    <a:pt x="126" y="199"/>
                    <a:pt x="120" y="214"/>
                    <a:pt x="116" y="233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2" name="Freeform 93"/>
            <p:cNvSpPr>
              <a:spLocks/>
            </p:cNvSpPr>
            <p:nvPr/>
          </p:nvSpPr>
          <p:spPr bwMode="auto">
            <a:xfrm>
              <a:off x="3940" y="1384"/>
              <a:ext cx="88" cy="28"/>
            </a:xfrm>
            <a:custGeom>
              <a:avLst/>
              <a:gdLst>
                <a:gd name="T0" fmla="*/ 3 w 35"/>
                <a:gd name="T1" fmla="*/ 15 h 11"/>
                <a:gd name="T2" fmla="*/ 88 w 35"/>
                <a:gd name="T3" fmla="*/ 28 h 11"/>
                <a:gd name="T4" fmla="*/ 78 w 35"/>
                <a:gd name="T5" fmla="*/ 20 h 11"/>
                <a:gd name="T6" fmla="*/ 0 w 35"/>
                <a:gd name="T7" fmla="*/ 15 h 11"/>
                <a:gd name="T8" fmla="*/ 3 w 35"/>
                <a:gd name="T9" fmla="*/ 1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1">
                  <a:moveTo>
                    <a:pt x="1" y="6"/>
                  </a:moveTo>
                  <a:cubicBezTo>
                    <a:pt x="9" y="9"/>
                    <a:pt x="19" y="11"/>
                    <a:pt x="35" y="11"/>
                  </a:cubicBezTo>
                  <a:cubicBezTo>
                    <a:pt x="35" y="11"/>
                    <a:pt x="34" y="10"/>
                    <a:pt x="31" y="8"/>
                  </a:cubicBezTo>
                  <a:cubicBezTo>
                    <a:pt x="26" y="2"/>
                    <a:pt x="13" y="0"/>
                    <a:pt x="0" y="6"/>
                  </a:cubicBezTo>
                  <a:lnTo>
                    <a:pt x="1" y="6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3" name="Freeform 94"/>
            <p:cNvSpPr>
              <a:spLocks/>
            </p:cNvSpPr>
            <p:nvPr/>
          </p:nvSpPr>
          <p:spPr bwMode="auto">
            <a:xfrm>
              <a:off x="4223" y="1629"/>
              <a:ext cx="145" cy="75"/>
            </a:xfrm>
            <a:custGeom>
              <a:avLst/>
              <a:gdLst>
                <a:gd name="T0" fmla="*/ 13 w 58"/>
                <a:gd name="T1" fmla="*/ 58 h 30"/>
                <a:gd name="T2" fmla="*/ 140 w 58"/>
                <a:gd name="T3" fmla="*/ 75 h 30"/>
                <a:gd name="T4" fmla="*/ 145 w 58"/>
                <a:gd name="T5" fmla="*/ 0 h 30"/>
                <a:gd name="T6" fmla="*/ 0 w 58"/>
                <a:gd name="T7" fmla="*/ 58 h 30"/>
                <a:gd name="T8" fmla="*/ 13 w 58"/>
                <a:gd name="T9" fmla="*/ 5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30">
                  <a:moveTo>
                    <a:pt x="5" y="23"/>
                  </a:moveTo>
                  <a:cubicBezTo>
                    <a:pt x="21" y="24"/>
                    <a:pt x="38" y="26"/>
                    <a:pt x="56" y="30"/>
                  </a:cubicBezTo>
                  <a:cubicBezTo>
                    <a:pt x="57" y="20"/>
                    <a:pt x="58" y="10"/>
                    <a:pt x="58" y="0"/>
                  </a:cubicBezTo>
                  <a:cubicBezTo>
                    <a:pt x="38" y="2"/>
                    <a:pt x="18" y="7"/>
                    <a:pt x="0" y="23"/>
                  </a:cubicBezTo>
                  <a:lnTo>
                    <a:pt x="5" y="23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4" name="Freeform 95"/>
            <p:cNvSpPr>
              <a:spLocks/>
            </p:cNvSpPr>
            <p:nvPr/>
          </p:nvSpPr>
          <p:spPr bwMode="auto">
            <a:xfrm>
              <a:off x="3103" y="1782"/>
              <a:ext cx="545" cy="1175"/>
            </a:xfrm>
            <a:custGeom>
              <a:avLst/>
              <a:gdLst>
                <a:gd name="T0" fmla="*/ 355 w 218"/>
                <a:gd name="T1" fmla="*/ 1008 h 470"/>
                <a:gd name="T2" fmla="*/ 408 w 218"/>
                <a:gd name="T3" fmla="*/ 908 h 470"/>
                <a:gd name="T4" fmla="*/ 408 w 218"/>
                <a:gd name="T5" fmla="*/ 898 h 470"/>
                <a:gd name="T6" fmla="*/ 400 w 218"/>
                <a:gd name="T7" fmla="*/ 843 h 470"/>
                <a:gd name="T8" fmla="*/ 400 w 218"/>
                <a:gd name="T9" fmla="*/ 840 h 470"/>
                <a:gd name="T10" fmla="*/ 288 w 218"/>
                <a:gd name="T11" fmla="*/ 730 h 470"/>
                <a:gd name="T12" fmla="*/ 120 w 218"/>
                <a:gd name="T13" fmla="*/ 348 h 470"/>
                <a:gd name="T14" fmla="*/ 120 w 218"/>
                <a:gd name="T15" fmla="*/ 345 h 470"/>
                <a:gd name="T16" fmla="*/ 273 w 218"/>
                <a:gd name="T17" fmla="*/ 223 h 470"/>
                <a:gd name="T18" fmla="*/ 503 w 218"/>
                <a:gd name="T19" fmla="*/ 268 h 470"/>
                <a:gd name="T20" fmla="*/ 505 w 218"/>
                <a:gd name="T21" fmla="*/ 270 h 470"/>
                <a:gd name="T22" fmla="*/ 535 w 218"/>
                <a:gd name="T23" fmla="*/ 308 h 470"/>
                <a:gd name="T24" fmla="*/ 525 w 218"/>
                <a:gd name="T25" fmla="*/ 188 h 470"/>
                <a:gd name="T26" fmla="*/ 400 w 218"/>
                <a:gd name="T27" fmla="*/ 23 h 470"/>
                <a:gd name="T28" fmla="*/ 328 w 218"/>
                <a:gd name="T29" fmla="*/ 5 h 470"/>
                <a:gd name="T30" fmla="*/ 230 w 218"/>
                <a:gd name="T31" fmla="*/ 8 h 470"/>
                <a:gd name="T32" fmla="*/ 140 w 218"/>
                <a:gd name="T33" fmla="*/ 53 h 470"/>
                <a:gd name="T34" fmla="*/ 35 w 218"/>
                <a:gd name="T35" fmla="*/ 298 h 470"/>
                <a:gd name="T36" fmla="*/ 0 w 218"/>
                <a:gd name="T37" fmla="*/ 553 h 470"/>
                <a:gd name="T38" fmla="*/ 120 w 218"/>
                <a:gd name="T39" fmla="*/ 1030 h 470"/>
                <a:gd name="T40" fmla="*/ 263 w 218"/>
                <a:gd name="T41" fmla="*/ 1160 h 470"/>
                <a:gd name="T42" fmla="*/ 350 w 218"/>
                <a:gd name="T43" fmla="*/ 1093 h 470"/>
                <a:gd name="T44" fmla="*/ 358 w 218"/>
                <a:gd name="T45" fmla="*/ 1080 h 470"/>
                <a:gd name="T46" fmla="*/ 323 w 218"/>
                <a:gd name="T47" fmla="*/ 973 h 4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8" h="470">
                  <a:moveTo>
                    <a:pt x="142" y="403"/>
                  </a:moveTo>
                  <a:cubicBezTo>
                    <a:pt x="148" y="401"/>
                    <a:pt x="160" y="385"/>
                    <a:pt x="163" y="363"/>
                  </a:cubicBezTo>
                  <a:cubicBezTo>
                    <a:pt x="163" y="359"/>
                    <a:pt x="163" y="359"/>
                    <a:pt x="163" y="359"/>
                  </a:cubicBezTo>
                  <a:cubicBezTo>
                    <a:pt x="163" y="350"/>
                    <a:pt x="162" y="342"/>
                    <a:pt x="160" y="337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49" y="315"/>
                    <a:pt x="144" y="310"/>
                    <a:pt x="115" y="292"/>
                  </a:cubicBezTo>
                  <a:cubicBezTo>
                    <a:pt x="78" y="270"/>
                    <a:pt x="46" y="179"/>
                    <a:pt x="48" y="139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53" y="116"/>
                    <a:pt x="77" y="97"/>
                    <a:pt x="109" y="89"/>
                  </a:cubicBezTo>
                  <a:cubicBezTo>
                    <a:pt x="138" y="82"/>
                    <a:pt x="177" y="83"/>
                    <a:pt x="201" y="107"/>
                  </a:cubicBezTo>
                  <a:cubicBezTo>
                    <a:pt x="202" y="107"/>
                    <a:pt x="202" y="108"/>
                    <a:pt x="202" y="108"/>
                  </a:cubicBezTo>
                  <a:cubicBezTo>
                    <a:pt x="206" y="113"/>
                    <a:pt x="210" y="118"/>
                    <a:pt x="214" y="123"/>
                  </a:cubicBezTo>
                  <a:cubicBezTo>
                    <a:pt x="218" y="103"/>
                    <a:pt x="218" y="85"/>
                    <a:pt x="210" y="75"/>
                  </a:cubicBezTo>
                  <a:cubicBezTo>
                    <a:pt x="190" y="50"/>
                    <a:pt x="184" y="25"/>
                    <a:pt x="160" y="9"/>
                  </a:cubicBezTo>
                  <a:cubicBezTo>
                    <a:pt x="153" y="4"/>
                    <a:pt x="139" y="4"/>
                    <a:pt x="131" y="2"/>
                  </a:cubicBezTo>
                  <a:cubicBezTo>
                    <a:pt x="123" y="0"/>
                    <a:pt x="105" y="3"/>
                    <a:pt x="92" y="3"/>
                  </a:cubicBezTo>
                  <a:cubicBezTo>
                    <a:pt x="80" y="3"/>
                    <a:pt x="66" y="11"/>
                    <a:pt x="56" y="21"/>
                  </a:cubicBezTo>
                  <a:cubicBezTo>
                    <a:pt x="44" y="36"/>
                    <a:pt x="22" y="48"/>
                    <a:pt x="14" y="119"/>
                  </a:cubicBezTo>
                  <a:cubicBezTo>
                    <a:pt x="11" y="143"/>
                    <a:pt x="0" y="180"/>
                    <a:pt x="0" y="221"/>
                  </a:cubicBezTo>
                  <a:cubicBezTo>
                    <a:pt x="0" y="338"/>
                    <a:pt x="26" y="361"/>
                    <a:pt x="48" y="412"/>
                  </a:cubicBezTo>
                  <a:cubicBezTo>
                    <a:pt x="63" y="448"/>
                    <a:pt x="83" y="470"/>
                    <a:pt x="105" y="464"/>
                  </a:cubicBezTo>
                  <a:cubicBezTo>
                    <a:pt x="120" y="461"/>
                    <a:pt x="131" y="451"/>
                    <a:pt x="140" y="437"/>
                  </a:cubicBezTo>
                  <a:cubicBezTo>
                    <a:pt x="143" y="432"/>
                    <a:pt x="143" y="432"/>
                    <a:pt x="143" y="432"/>
                  </a:cubicBezTo>
                  <a:cubicBezTo>
                    <a:pt x="155" y="414"/>
                    <a:pt x="138" y="396"/>
                    <a:pt x="129" y="389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5" name="Freeform 96"/>
            <p:cNvSpPr>
              <a:spLocks/>
            </p:cNvSpPr>
            <p:nvPr/>
          </p:nvSpPr>
          <p:spPr bwMode="auto">
            <a:xfrm>
              <a:off x="3225" y="2817"/>
              <a:ext cx="325" cy="502"/>
            </a:xfrm>
            <a:custGeom>
              <a:avLst/>
              <a:gdLst>
                <a:gd name="T0" fmla="*/ 140 w 130"/>
                <a:gd name="T1" fmla="*/ 125 h 201"/>
                <a:gd name="T2" fmla="*/ 140 w 130"/>
                <a:gd name="T3" fmla="*/ 125 h 201"/>
                <a:gd name="T4" fmla="*/ 0 w 130"/>
                <a:gd name="T5" fmla="*/ 0 h 201"/>
                <a:gd name="T6" fmla="*/ 18 w 130"/>
                <a:gd name="T7" fmla="*/ 150 h 201"/>
                <a:gd name="T8" fmla="*/ 23 w 130"/>
                <a:gd name="T9" fmla="*/ 465 h 201"/>
                <a:gd name="T10" fmla="*/ 23 w 130"/>
                <a:gd name="T11" fmla="*/ 465 h 201"/>
                <a:gd name="T12" fmla="*/ 23 w 130"/>
                <a:gd name="T13" fmla="*/ 467 h 201"/>
                <a:gd name="T14" fmla="*/ 173 w 130"/>
                <a:gd name="T15" fmla="*/ 502 h 201"/>
                <a:gd name="T16" fmla="*/ 325 w 130"/>
                <a:gd name="T17" fmla="*/ 467 h 201"/>
                <a:gd name="T18" fmla="*/ 325 w 130"/>
                <a:gd name="T19" fmla="*/ 465 h 201"/>
                <a:gd name="T20" fmla="*/ 325 w 130"/>
                <a:gd name="T21" fmla="*/ 465 h 201"/>
                <a:gd name="T22" fmla="*/ 325 w 130"/>
                <a:gd name="T23" fmla="*/ 255 h 201"/>
                <a:gd name="T24" fmla="*/ 298 w 130"/>
                <a:gd name="T25" fmla="*/ 242 h 201"/>
                <a:gd name="T26" fmla="*/ 140 w 130"/>
                <a:gd name="T27" fmla="*/ 125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01">
                  <a:moveTo>
                    <a:pt x="56" y="50"/>
                  </a:moveTo>
                  <a:cubicBezTo>
                    <a:pt x="56" y="50"/>
                    <a:pt x="56" y="50"/>
                    <a:pt x="56" y="50"/>
                  </a:cubicBezTo>
                  <a:cubicBezTo>
                    <a:pt x="34" y="56"/>
                    <a:pt x="15" y="35"/>
                    <a:pt x="0" y="0"/>
                  </a:cubicBezTo>
                  <a:cubicBezTo>
                    <a:pt x="4" y="22"/>
                    <a:pt x="7" y="43"/>
                    <a:pt x="7" y="60"/>
                  </a:cubicBezTo>
                  <a:cubicBezTo>
                    <a:pt x="6" y="122"/>
                    <a:pt x="8" y="147"/>
                    <a:pt x="9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9" y="187"/>
                    <a:pt x="9" y="187"/>
                    <a:pt x="9" y="187"/>
                  </a:cubicBezTo>
                  <a:cubicBezTo>
                    <a:pt x="9" y="195"/>
                    <a:pt x="36" y="201"/>
                    <a:pt x="69" y="201"/>
                  </a:cubicBezTo>
                  <a:cubicBezTo>
                    <a:pt x="103" y="201"/>
                    <a:pt x="130" y="195"/>
                    <a:pt x="130" y="187"/>
                  </a:cubicBezTo>
                  <a:cubicBezTo>
                    <a:pt x="130" y="187"/>
                    <a:pt x="130" y="187"/>
                    <a:pt x="130" y="186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6" y="100"/>
                    <a:pt x="123" y="98"/>
                    <a:pt x="119" y="97"/>
                  </a:cubicBezTo>
                  <a:cubicBezTo>
                    <a:pt x="99" y="88"/>
                    <a:pt x="77" y="72"/>
                    <a:pt x="56" y="50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6" name="Freeform 97"/>
            <p:cNvSpPr>
              <a:spLocks/>
            </p:cNvSpPr>
            <p:nvPr/>
          </p:nvSpPr>
          <p:spPr bwMode="auto">
            <a:xfrm>
              <a:off x="3528" y="989"/>
              <a:ext cx="817" cy="1213"/>
            </a:xfrm>
            <a:custGeom>
              <a:avLst/>
              <a:gdLst>
                <a:gd name="T0" fmla="*/ 645 w 327"/>
                <a:gd name="T1" fmla="*/ 178 h 485"/>
                <a:gd name="T2" fmla="*/ 600 w 327"/>
                <a:gd name="T3" fmla="*/ 143 h 485"/>
                <a:gd name="T4" fmla="*/ 605 w 327"/>
                <a:gd name="T5" fmla="*/ 88 h 485"/>
                <a:gd name="T6" fmla="*/ 522 w 327"/>
                <a:gd name="T7" fmla="*/ 53 h 485"/>
                <a:gd name="T8" fmla="*/ 490 w 327"/>
                <a:gd name="T9" fmla="*/ 98 h 485"/>
                <a:gd name="T10" fmla="*/ 485 w 327"/>
                <a:gd name="T11" fmla="*/ 30 h 485"/>
                <a:gd name="T12" fmla="*/ 402 w 327"/>
                <a:gd name="T13" fmla="*/ 25 h 485"/>
                <a:gd name="T14" fmla="*/ 337 w 327"/>
                <a:gd name="T15" fmla="*/ 123 h 485"/>
                <a:gd name="T16" fmla="*/ 310 w 327"/>
                <a:gd name="T17" fmla="*/ 65 h 485"/>
                <a:gd name="T18" fmla="*/ 220 w 327"/>
                <a:gd name="T19" fmla="*/ 85 h 485"/>
                <a:gd name="T20" fmla="*/ 205 w 327"/>
                <a:gd name="T21" fmla="*/ 168 h 485"/>
                <a:gd name="T22" fmla="*/ 190 w 327"/>
                <a:gd name="T23" fmla="*/ 190 h 485"/>
                <a:gd name="T24" fmla="*/ 7 w 327"/>
                <a:gd name="T25" fmla="*/ 568 h 485"/>
                <a:gd name="T26" fmla="*/ 30 w 327"/>
                <a:gd name="T27" fmla="*/ 873 h 485"/>
                <a:gd name="T28" fmla="*/ 30 w 327"/>
                <a:gd name="T29" fmla="*/ 873 h 485"/>
                <a:gd name="T30" fmla="*/ 100 w 327"/>
                <a:gd name="T31" fmla="*/ 980 h 485"/>
                <a:gd name="T32" fmla="*/ 110 w 327"/>
                <a:gd name="T33" fmla="*/ 1100 h 485"/>
                <a:gd name="T34" fmla="*/ 102 w 327"/>
                <a:gd name="T35" fmla="*/ 1093 h 485"/>
                <a:gd name="T36" fmla="*/ 267 w 327"/>
                <a:gd name="T37" fmla="*/ 1200 h 485"/>
                <a:gd name="T38" fmla="*/ 272 w 327"/>
                <a:gd name="T39" fmla="*/ 1195 h 485"/>
                <a:gd name="T40" fmla="*/ 272 w 327"/>
                <a:gd name="T41" fmla="*/ 1083 h 485"/>
                <a:gd name="T42" fmla="*/ 330 w 327"/>
                <a:gd name="T43" fmla="*/ 810 h 485"/>
                <a:gd name="T44" fmla="*/ 365 w 327"/>
                <a:gd name="T45" fmla="*/ 715 h 485"/>
                <a:gd name="T46" fmla="*/ 365 w 327"/>
                <a:gd name="T47" fmla="*/ 715 h 485"/>
                <a:gd name="T48" fmla="*/ 365 w 327"/>
                <a:gd name="T49" fmla="*/ 715 h 485"/>
                <a:gd name="T50" fmla="*/ 355 w 327"/>
                <a:gd name="T51" fmla="*/ 658 h 485"/>
                <a:gd name="T52" fmla="*/ 350 w 327"/>
                <a:gd name="T53" fmla="*/ 655 h 485"/>
                <a:gd name="T54" fmla="*/ 412 w 327"/>
                <a:gd name="T55" fmla="*/ 410 h 485"/>
                <a:gd name="T56" fmla="*/ 415 w 327"/>
                <a:gd name="T57" fmla="*/ 410 h 485"/>
                <a:gd name="T58" fmla="*/ 500 w 327"/>
                <a:gd name="T59" fmla="*/ 423 h 485"/>
                <a:gd name="T60" fmla="*/ 500 w 327"/>
                <a:gd name="T61" fmla="*/ 423 h 485"/>
                <a:gd name="T62" fmla="*/ 610 w 327"/>
                <a:gd name="T63" fmla="*/ 418 h 485"/>
                <a:gd name="T64" fmla="*/ 817 w 327"/>
                <a:gd name="T65" fmla="*/ 415 h 485"/>
                <a:gd name="T66" fmla="*/ 645 w 327"/>
                <a:gd name="T67" fmla="*/ 178 h 48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27" h="485">
                  <a:moveTo>
                    <a:pt x="258" y="71"/>
                  </a:moveTo>
                  <a:cubicBezTo>
                    <a:pt x="254" y="68"/>
                    <a:pt x="241" y="59"/>
                    <a:pt x="240" y="57"/>
                  </a:cubicBezTo>
                  <a:cubicBezTo>
                    <a:pt x="238" y="54"/>
                    <a:pt x="237" y="48"/>
                    <a:pt x="242" y="35"/>
                  </a:cubicBezTo>
                  <a:cubicBezTo>
                    <a:pt x="247" y="19"/>
                    <a:pt x="220" y="3"/>
                    <a:pt x="209" y="21"/>
                  </a:cubicBezTo>
                  <a:cubicBezTo>
                    <a:pt x="206" y="25"/>
                    <a:pt x="204" y="28"/>
                    <a:pt x="196" y="39"/>
                  </a:cubicBezTo>
                  <a:cubicBezTo>
                    <a:pt x="196" y="39"/>
                    <a:pt x="197" y="16"/>
                    <a:pt x="194" y="12"/>
                  </a:cubicBezTo>
                  <a:cubicBezTo>
                    <a:pt x="185" y="0"/>
                    <a:pt x="166" y="4"/>
                    <a:pt x="161" y="10"/>
                  </a:cubicBezTo>
                  <a:cubicBezTo>
                    <a:pt x="155" y="17"/>
                    <a:pt x="159" y="47"/>
                    <a:pt x="135" y="49"/>
                  </a:cubicBezTo>
                  <a:cubicBezTo>
                    <a:pt x="122" y="48"/>
                    <a:pt x="124" y="35"/>
                    <a:pt x="124" y="26"/>
                  </a:cubicBezTo>
                  <a:cubicBezTo>
                    <a:pt x="125" y="17"/>
                    <a:pt x="91" y="16"/>
                    <a:pt x="88" y="34"/>
                  </a:cubicBezTo>
                  <a:cubicBezTo>
                    <a:pt x="87" y="45"/>
                    <a:pt x="85" y="56"/>
                    <a:pt x="82" y="67"/>
                  </a:cubicBezTo>
                  <a:cubicBezTo>
                    <a:pt x="81" y="69"/>
                    <a:pt x="77" y="75"/>
                    <a:pt x="76" y="76"/>
                  </a:cubicBezTo>
                  <a:cubicBezTo>
                    <a:pt x="9" y="129"/>
                    <a:pt x="3" y="166"/>
                    <a:pt x="3" y="227"/>
                  </a:cubicBezTo>
                  <a:cubicBezTo>
                    <a:pt x="3" y="252"/>
                    <a:pt x="0" y="302"/>
                    <a:pt x="12" y="349"/>
                  </a:cubicBezTo>
                  <a:cubicBezTo>
                    <a:pt x="12" y="349"/>
                    <a:pt x="12" y="349"/>
                    <a:pt x="12" y="349"/>
                  </a:cubicBezTo>
                  <a:cubicBezTo>
                    <a:pt x="21" y="362"/>
                    <a:pt x="28" y="377"/>
                    <a:pt x="40" y="392"/>
                  </a:cubicBezTo>
                  <a:cubicBezTo>
                    <a:pt x="48" y="402"/>
                    <a:pt x="48" y="420"/>
                    <a:pt x="44" y="440"/>
                  </a:cubicBezTo>
                  <a:cubicBezTo>
                    <a:pt x="43" y="439"/>
                    <a:pt x="42" y="438"/>
                    <a:pt x="41" y="437"/>
                  </a:cubicBezTo>
                  <a:cubicBezTo>
                    <a:pt x="62" y="462"/>
                    <a:pt x="95" y="485"/>
                    <a:pt x="107" y="480"/>
                  </a:cubicBezTo>
                  <a:cubicBezTo>
                    <a:pt x="108" y="479"/>
                    <a:pt x="108" y="479"/>
                    <a:pt x="109" y="478"/>
                  </a:cubicBezTo>
                  <a:cubicBezTo>
                    <a:pt x="109" y="433"/>
                    <a:pt x="109" y="433"/>
                    <a:pt x="109" y="433"/>
                  </a:cubicBezTo>
                  <a:cubicBezTo>
                    <a:pt x="109" y="399"/>
                    <a:pt x="117" y="360"/>
                    <a:pt x="132" y="324"/>
                  </a:cubicBezTo>
                  <a:cubicBezTo>
                    <a:pt x="140" y="307"/>
                    <a:pt x="144" y="295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9" y="272"/>
                    <a:pt x="147" y="266"/>
                    <a:pt x="142" y="263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26" y="201"/>
                    <a:pt x="145" y="173"/>
                    <a:pt x="165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74" y="167"/>
                    <a:pt x="184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12" y="169"/>
                    <a:pt x="226" y="168"/>
                    <a:pt x="244" y="167"/>
                  </a:cubicBezTo>
                  <a:cubicBezTo>
                    <a:pt x="268" y="165"/>
                    <a:pt x="298" y="166"/>
                    <a:pt x="327" y="166"/>
                  </a:cubicBezTo>
                  <a:cubicBezTo>
                    <a:pt x="315" y="126"/>
                    <a:pt x="293" y="92"/>
                    <a:pt x="258" y="7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7" name="Freeform 98"/>
            <p:cNvSpPr>
              <a:spLocks/>
            </p:cNvSpPr>
            <p:nvPr/>
          </p:nvSpPr>
          <p:spPr bwMode="auto">
            <a:xfrm>
              <a:off x="3175" y="1272"/>
              <a:ext cx="380" cy="652"/>
            </a:xfrm>
            <a:custGeom>
              <a:avLst/>
              <a:gdLst>
                <a:gd name="T0" fmla="*/ 0 w 152"/>
                <a:gd name="T1" fmla="*/ 652 h 261"/>
                <a:gd name="T2" fmla="*/ 68 w 152"/>
                <a:gd name="T3" fmla="*/ 562 h 261"/>
                <a:gd name="T4" fmla="*/ 158 w 152"/>
                <a:gd name="T5" fmla="*/ 517 h 261"/>
                <a:gd name="T6" fmla="*/ 255 w 152"/>
                <a:gd name="T7" fmla="*/ 515 h 261"/>
                <a:gd name="T8" fmla="*/ 328 w 152"/>
                <a:gd name="T9" fmla="*/ 532 h 261"/>
                <a:gd name="T10" fmla="*/ 340 w 152"/>
                <a:gd name="T11" fmla="*/ 542 h 261"/>
                <a:gd name="T12" fmla="*/ 345 w 152"/>
                <a:gd name="T13" fmla="*/ 545 h 261"/>
                <a:gd name="T14" fmla="*/ 353 w 152"/>
                <a:gd name="T15" fmla="*/ 552 h 261"/>
                <a:gd name="T16" fmla="*/ 355 w 152"/>
                <a:gd name="T17" fmla="*/ 555 h 261"/>
                <a:gd name="T18" fmla="*/ 363 w 152"/>
                <a:gd name="T19" fmla="*/ 562 h 261"/>
                <a:gd name="T20" fmla="*/ 365 w 152"/>
                <a:gd name="T21" fmla="*/ 565 h 261"/>
                <a:gd name="T22" fmla="*/ 373 w 152"/>
                <a:gd name="T23" fmla="*/ 577 h 261"/>
                <a:gd name="T24" fmla="*/ 380 w 152"/>
                <a:gd name="T25" fmla="*/ 565 h 261"/>
                <a:gd name="T26" fmla="*/ 355 w 152"/>
                <a:gd name="T27" fmla="*/ 85 h 261"/>
                <a:gd name="T28" fmla="*/ 353 w 152"/>
                <a:gd name="T29" fmla="*/ 7 h 261"/>
                <a:gd name="T30" fmla="*/ 210 w 152"/>
                <a:gd name="T31" fmla="*/ 35 h 261"/>
                <a:gd name="T32" fmla="*/ 68 w 152"/>
                <a:gd name="T33" fmla="*/ 0 h 261"/>
                <a:gd name="T34" fmla="*/ 65 w 152"/>
                <a:gd name="T35" fmla="*/ 10 h 261"/>
                <a:gd name="T36" fmla="*/ 60 w 152"/>
                <a:gd name="T37" fmla="*/ 77 h 261"/>
                <a:gd name="T38" fmla="*/ 63 w 152"/>
                <a:gd name="T39" fmla="*/ 392 h 261"/>
                <a:gd name="T40" fmla="*/ 0 w 152"/>
                <a:gd name="T41" fmla="*/ 652 h 2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2" h="261">
                  <a:moveTo>
                    <a:pt x="0" y="261"/>
                  </a:moveTo>
                  <a:cubicBezTo>
                    <a:pt x="9" y="242"/>
                    <a:pt x="20" y="234"/>
                    <a:pt x="27" y="225"/>
                  </a:cubicBezTo>
                  <a:cubicBezTo>
                    <a:pt x="37" y="215"/>
                    <a:pt x="51" y="207"/>
                    <a:pt x="63" y="207"/>
                  </a:cubicBezTo>
                  <a:cubicBezTo>
                    <a:pt x="76" y="207"/>
                    <a:pt x="94" y="204"/>
                    <a:pt x="102" y="206"/>
                  </a:cubicBezTo>
                  <a:cubicBezTo>
                    <a:pt x="110" y="208"/>
                    <a:pt x="124" y="208"/>
                    <a:pt x="131" y="213"/>
                  </a:cubicBezTo>
                  <a:cubicBezTo>
                    <a:pt x="133" y="214"/>
                    <a:pt x="135" y="216"/>
                    <a:pt x="136" y="217"/>
                  </a:cubicBezTo>
                  <a:cubicBezTo>
                    <a:pt x="137" y="217"/>
                    <a:pt x="137" y="218"/>
                    <a:pt x="138" y="218"/>
                  </a:cubicBezTo>
                  <a:cubicBezTo>
                    <a:pt x="139" y="219"/>
                    <a:pt x="140" y="220"/>
                    <a:pt x="141" y="221"/>
                  </a:cubicBezTo>
                  <a:cubicBezTo>
                    <a:pt x="141" y="221"/>
                    <a:pt x="142" y="222"/>
                    <a:pt x="142" y="222"/>
                  </a:cubicBezTo>
                  <a:cubicBezTo>
                    <a:pt x="143" y="223"/>
                    <a:pt x="144" y="224"/>
                    <a:pt x="145" y="225"/>
                  </a:cubicBezTo>
                  <a:cubicBezTo>
                    <a:pt x="145" y="225"/>
                    <a:pt x="146" y="226"/>
                    <a:pt x="146" y="226"/>
                  </a:cubicBezTo>
                  <a:cubicBezTo>
                    <a:pt x="147" y="228"/>
                    <a:pt x="148" y="229"/>
                    <a:pt x="149" y="231"/>
                  </a:cubicBezTo>
                  <a:cubicBezTo>
                    <a:pt x="152" y="226"/>
                    <a:pt x="152" y="226"/>
                    <a:pt x="152" y="226"/>
                  </a:cubicBezTo>
                  <a:cubicBezTo>
                    <a:pt x="146" y="210"/>
                    <a:pt x="143" y="100"/>
                    <a:pt x="142" y="34"/>
                  </a:cubicBezTo>
                  <a:cubicBezTo>
                    <a:pt x="141" y="14"/>
                    <a:pt x="141" y="10"/>
                    <a:pt x="141" y="3"/>
                  </a:cubicBezTo>
                  <a:cubicBezTo>
                    <a:pt x="136" y="9"/>
                    <a:pt x="113" y="14"/>
                    <a:pt x="84" y="14"/>
                  </a:cubicBezTo>
                  <a:cubicBezTo>
                    <a:pt x="52" y="14"/>
                    <a:pt x="27" y="8"/>
                    <a:pt x="27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5" y="13"/>
                    <a:pt x="25" y="15"/>
                    <a:pt x="24" y="31"/>
                  </a:cubicBezTo>
                  <a:cubicBezTo>
                    <a:pt x="23" y="68"/>
                    <a:pt x="24" y="117"/>
                    <a:pt x="25" y="157"/>
                  </a:cubicBezTo>
                  <a:cubicBezTo>
                    <a:pt x="26" y="186"/>
                    <a:pt x="18" y="222"/>
                    <a:pt x="0" y="26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8" name="Freeform 99"/>
            <p:cNvSpPr>
              <a:spLocks/>
            </p:cNvSpPr>
            <p:nvPr/>
          </p:nvSpPr>
          <p:spPr bwMode="auto">
            <a:xfrm>
              <a:off x="3170" y="1937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9" name="Freeform 100"/>
            <p:cNvSpPr>
              <a:spLocks/>
            </p:cNvSpPr>
            <p:nvPr/>
          </p:nvSpPr>
          <p:spPr bwMode="auto">
            <a:xfrm>
              <a:off x="3875" y="1637"/>
              <a:ext cx="25" cy="67"/>
            </a:xfrm>
            <a:custGeom>
              <a:avLst/>
              <a:gdLst>
                <a:gd name="T0" fmla="*/ 18 w 10"/>
                <a:gd name="T1" fmla="*/ 67 h 27"/>
                <a:gd name="T2" fmla="*/ 18 w 10"/>
                <a:gd name="T3" fmla="*/ 67 h 27"/>
                <a:gd name="T4" fmla="*/ 8 w 10"/>
                <a:gd name="T5" fmla="*/ 10 h 27"/>
                <a:gd name="T6" fmla="*/ 3 w 10"/>
                <a:gd name="T7" fmla="*/ 7 h 27"/>
                <a:gd name="T8" fmla="*/ 18 w 10"/>
                <a:gd name="T9" fmla="*/ 6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7">
                  <a:moveTo>
                    <a:pt x="7" y="27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0" y="13"/>
                    <a:pt x="8" y="7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3" y="15"/>
                    <a:pt x="7" y="27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0" name="Freeform 101"/>
            <p:cNvSpPr>
              <a:spLocks/>
            </p:cNvSpPr>
            <p:nvPr/>
          </p:nvSpPr>
          <p:spPr bwMode="auto">
            <a:xfrm>
              <a:off x="3890" y="1624"/>
              <a:ext cx="13" cy="73"/>
            </a:xfrm>
            <a:custGeom>
              <a:avLst/>
              <a:gdLst>
                <a:gd name="T0" fmla="*/ 0 w 5"/>
                <a:gd name="T1" fmla="*/ 0 h 29"/>
                <a:gd name="T2" fmla="*/ 5 w 5"/>
                <a:gd name="T3" fmla="*/ 73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cubicBezTo>
                    <a:pt x="4" y="4"/>
                    <a:pt x="5" y="19"/>
                    <a:pt x="2" y="29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1" name="Freeform 102"/>
            <p:cNvSpPr>
              <a:spLocks/>
            </p:cNvSpPr>
            <p:nvPr/>
          </p:nvSpPr>
          <p:spPr bwMode="auto">
            <a:xfrm>
              <a:off x="3025" y="1834"/>
              <a:ext cx="185" cy="103"/>
            </a:xfrm>
            <a:custGeom>
              <a:avLst/>
              <a:gdLst>
                <a:gd name="T0" fmla="*/ 30 w 74"/>
                <a:gd name="T1" fmla="*/ 3 h 41"/>
                <a:gd name="T2" fmla="*/ 38 w 74"/>
                <a:gd name="T3" fmla="*/ 100 h 41"/>
                <a:gd name="T4" fmla="*/ 145 w 74"/>
                <a:gd name="T5" fmla="*/ 103 h 41"/>
                <a:gd name="T6" fmla="*/ 153 w 74"/>
                <a:gd name="T7" fmla="*/ 88 h 41"/>
                <a:gd name="T8" fmla="*/ 150 w 74"/>
                <a:gd name="T9" fmla="*/ 90 h 41"/>
                <a:gd name="T10" fmla="*/ 185 w 74"/>
                <a:gd name="T11" fmla="*/ 0 h 41"/>
                <a:gd name="T12" fmla="*/ 30 w 74"/>
                <a:gd name="T13" fmla="*/ 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41">
                  <a:moveTo>
                    <a:pt x="12" y="1"/>
                  </a:moveTo>
                  <a:cubicBezTo>
                    <a:pt x="1" y="7"/>
                    <a:pt x="0" y="37"/>
                    <a:pt x="15" y="40"/>
                  </a:cubicBezTo>
                  <a:cubicBezTo>
                    <a:pt x="23" y="41"/>
                    <a:pt x="42" y="41"/>
                    <a:pt x="58" y="41"/>
                  </a:cubicBezTo>
                  <a:cubicBezTo>
                    <a:pt x="59" y="39"/>
                    <a:pt x="60" y="37"/>
                    <a:pt x="61" y="35"/>
                  </a:cubicBezTo>
                  <a:cubicBezTo>
                    <a:pt x="61" y="36"/>
                    <a:pt x="61" y="36"/>
                    <a:pt x="60" y="36"/>
                  </a:cubicBezTo>
                  <a:cubicBezTo>
                    <a:pt x="66" y="24"/>
                    <a:pt x="70" y="12"/>
                    <a:pt x="74" y="0"/>
                  </a:cubicBezTo>
                  <a:cubicBezTo>
                    <a:pt x="51" y="0"/>
                    <a:pt x="23" y="0"/>
                    <a:pt x="12" y="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2" name="Freeform 103"/>
            <p:cNvSpPr>
              <a:spLocks noEditPoints="1"/>
            </p:cNvSpPr>
            <p:nvPr/>
          </p:nvSpPr>
          <p:spPr bwMode="auto">
            <a:xfrm>
              <a:off x="4505" y="1729"/>
              <a:ext cx="238" cy="333"/>
            </a:xfrm>
            <a:custGeom>
              <a:avLst/>
              <a:gdLst>
                <a:gd name="T0" fmla="*/ 140 w 95"/>
                <a:gd name="T1" fmla="*/ 0 h 133"/>
                <a:gd name="T2" fmla="*/ 0 w 95"/>
                <a:gd name="T3" fmla="*/ 38 h 133"/>
                <a:gd name="T4" fmla="*/ 88 w 95"/>
                <a:gd name="T5" fmla="*/ 125 h 133"/>
                <a:gd name="T6" fmla="*/ 160 w 95"/>
                <a:gd name="T7" fmla="*/ 80 h 133"/>
                <a:gd name="T8" fmla="*/ 140 w 95"/>
                <a:gd name="T9" fmla="*/ 0 h 133"/>
                <a:gd name="T10" fmla="*/ 183 w 95"/>
                <a:gd name="T11" fmla="*/ 120 h 133"/>
                <a:gd name="T12" fmla="*/ 98 w 95"/>
                <a:gd name="T13" fmla="*/ 140 h 133"/>
                <a:gd name="T14" fmla="*/ 125 w 95"/>
                <a:gd name="T15" fmla="*/ 208 h 133"/>
                <a:gd name="T16" fmla="*/ 155 w 95"/>
                <a:gd name="T17" fmla="*/ 333 h 133"/>
                <a:gd name="T18" fmla="*/ 155 w 95"/>
                <a:gd name="T19" fmla="*/ 333 h 133"/>
                <a:gd name="T20" fmla="*/ 208 w 95"/>
                <a:gd name="T21" fmla="*/ 208 h 133"/>
                <a:gd name="T22" fmla="*/ 183 w 95"/>
                <a:gd name="T23" fmla="*/ 120 h 1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5" h="133">
                  <a:moveTo>
                    <a:pt x="56" y="0"/>
                  </a:moveTo>
                  <a:cubicBezTo>
                    <a:pt x="56" y="0"/>
                    <a:pt x="20" y="2"/>
                    <a:pt x="0" y="15"/>
                  </a:cubicBezTo>
                  <a:cubicBezTo>
                    <a:pt x="10" y="21"/>
                    <a:pt x="24" y="34"/>
                    <a:pt x="35" y="50"/>
                  </a:cubicBezTo>
                  <a:cubicBezTo>
                    <a:pt x="39" y="45"/>
                    <a:pt x="49" y="40"/>
                    <a:pt x="64" y="32"/>
                  </a:cubicBezTo>
                  <a:cubicBezTo>
                    <a:pt x="70" y="26"/>
                    <a:pt x="70" y="6"/>
                    <a:pt x="56" y="0"/>
                  </a:cubicBezTo>
                  <a:close/>
                  <a:moveTo>
                    <a:pt x="73" y="48"/>
                  </a:moveTo>
                  <a:cubicBezTo>
                    <a:pt x="65" y="48"/>
                    <a:pt x="59" y="49"/>
                    <a:pt x="39" y="56"/>
                  </a:cubicBezTo>
                  <a:cubicBezTo>
                    <a:pt x="44" y="64"/>
                    <a:pt x="48" y="73"/>
                    <a:pt x="50" y="83"/>
                  </a:cubicBezTo>
                  <a:cubicBezTo>
                    <a:pt x="56" y="107"/>
                    <a:pt x="55" y="114"/>
                    <a:pt x="62" y="133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57" y="111"/>
                    <a:pt x="72" y="89"/>
                    <a:pt x="83" y="83"/>
                  </a:cubicBezTo>
                  <a:cubicBezTo>
                    <a:pt x="95" y="75"/>
                    <a:pt x="85" y="49"/>
                    <a:pt x="73" y="48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3" name="Freeform 104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4" name="Oval 105"/>
            <p:cNvSpPr>
              <a:spLocks noChangeArrowheads="1"/>
            </p:cNvSpPr>
            <p:nvPr/>
          </p:nvSpPr>
          <p:spPr bwMode="auto">
            <a:xfrm>
              <a:off x="3293" y="1257"/>
              <a:ext cx="187" cy="3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5" name="Freeform 106"/>
            <p:cNvSpPr>
              <a:spLocks/>
            </p:cNvSpPr>
            <p:nvPr/>
          </p:nvSpPr>
          <p:spPr bwMode="auto">
            <a:xfrm>
              <a:off x="3338" y="2072"/>
              <a:ext cx="150" cy="82"/>
            </a:xfrm>
            <a:custGeom>
              <a:avLst/>
              <a:gdLst>
                <a:gd name="T0" fmla="*/ 0 w 60"/>
                <a:gd name="T1" fmla="*/ 35 h 33"/>
                <a:gd name="T2" fmla="*/ 150 w 60"/>
                <a:gd name="T3" fmla="*/ 0 h 33"/>
                <a:gd name="T4" fmla="*/ 0 w 60"/>
                <a:gd name="T5" fmla="*/ 35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33">
                  <a:moveTo>
                    <a:pt x="0" y="14"/>
                  </a:moveTo>
                  <a:cubicBezTo>
                    <a:pt x="9" y="21"/>
                    <a:pt x="42" y="21"/>
                    <a:pt x="60" y="0"/>
                  </a:cubicBezTo>
                  <a:cubicBezTo>
                    <a:pt x="54" y="9"/>
                    <a:pt x="27" y="33"/>
                    <a:pt x="0" y="1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6" name="Freeform 107"/>
            <p:cNvSpPr>
              <a:spLocks/>
            </p:cNvSpPr>
            <p:nvPr/>
          </p:nvSpPr>
          <p:spPr bwMode="auto">
            <a:xfrm>
              <a:off x="3908" y="1967"/>
              <a:ext cx="117" cy="32"/>
            </a:xfrm>
            <a:custGeom>
              <a:avLst/>
              <a:gdLst>
                <a:gd name="T0" fmla="*/ 0 w 47"/>
                <a:gd name="T1" fmla="*/ 0 h 13"/>
                <a:gd name="T2" fmla="*/ 117 w 47"/>
                <a:gd name="T3" fmla="*/ 22 h 13"/>
                <a:gd name="T4" fmla="*/ 0 w 47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13">
                  <a:moveTo>
                    <a:pt x="0" y="0"/>
                  </a:moveTo>
                  <a:cubicBezTo>
                    <a:pt x="6" y="5"/>
                    <a:pt x="28" y="13"/>
                    <a:pt x="47" y="9"/>
                  </a:cubicBezTo>
                  <a:cubicBezTo>
                    <a:pt x="34" y="13"/>
                    <a:pt x="13" y="13"/>
                    <a:pt x="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7" name="Freeform 108"/>
            <p:cNvSpPr>
              <a:spLocks/>
            </p:cNvSpPr>
            <p:nvPr/>
          </p:nvSpPr>
          <p:spPr bwMode="auto">
            <a:xfrm>
              <a:off x="3258" y="1937"/>
              <a:ext cx="1045" cy="1092"/>
            </a:xfrm>
            <a:custGeom>
              <a:avLst/>
              <a:gdLst>
                <a:gd name="T0" fmla="*/ 780 w 418"/>
                <a:gd name="T1" fmla="*/ 385 h 437"/>
                <a:gd name="T2" fmla="*/ 820 w 418"/>
                <a:gd name="T3" fmla="*/ 620 h 437"/>
                <a:gd name="T4" fmla="*/ 908 w 418"/>
                <a:gd name="T5" fmla="*/ 822 h 437"/>
                <a:gd name="T6" fmla="*/ 975 w 418"/>
                <a:gd name="T7" fmla="*/ 942 h 437"/>
                <a:gd name="T8" fmla="*/ 1033 w 418"/>
                <a:gd name="T9" fmla="*/ 1022 h 437"/>
                <a:gd name="T10" fmla="*/ 998 w 418"/>
                <a:gd name="T11" fmla="*/ 1072 h 437"/>
                <a:gd name="T12" fmla="*/ 885 w 418"/>
                <a:gd name="T13" fmla="*/ 1030 h 437"/>
                <a:gd name="T14" fmla="*/ 843 w 418"/>
                <a:gd name="T15" fmla="*/ 992 h 437"/>
                <a:gd name="T16" fmla="*/ 775 w 418"/>
                <a:gd name="T17" fmla="*/ 1007 h 437"/>
                <a:gd name="T18" fmla="*/ 733 w 418"/>
                <a:gd name="T19" fmla="*/ 962 h 437"/>
                <a:gd name="T20" fmla="*/ 653 w 418"/>
                <a:gd name="T21" fmla="*/ 932 h 437"/>
                <a:gd name="T22" fmla="*/ 610 w 418"/>
                <a:gd name="T23" fmla="*/ 850 h 437"/>
                <a:gd name="T24" fmla="*/ 543 w 418"/>
                <a:gd name="T25" fmla="*/ 817 h 437"/>
                <a:gd name="T26" fmla="*/ 493 w 418"/>
                <a:gd name="T27" fmla="*/ 800 h 437"/>
                <a:gd name="T28" fmla="*/ 428 w 418"/>
                <a:gd name="T29" fmla="*/ 747 h 437"/>
                <a:gd name="T30" fmla="*/ 390 w 418"/>
                <a:gd name="T31" fmla="*/ 710 h 437"/>
                <a:gd name="T32" fmla="*/ 348 w 418"/>
                <a:gd name="T33" fmla="*/ 635 h 437"/>
                <a:gd name="T34" fmla="*/ 310 w 418"/>
                <a:gd name="T35" fmla="*/ 570 h 437"/>
                <a:gd name="T36" fmla="*/ 295 w 418"/>
                <a:gd name="T37" fmla="*/ 502 h 437"/>
                <a:gd name="T38" fmla="*/ 340 w 418"/>
                <a:gd name="T39" fmla="*/ 487 h 437"/>
                <a:gd name="T40" fmla="*/ 153 w 418"/>
                <a:gd name="T41" fmla="*/ 505 h 437"/>
                <a:gd name="T42" fmla="*/ 93 w 418"/>
                <a:gd name="T43" fmla="*/ 452 h 437"/>
                <a:gd name="T44" fmla="*/ 48 w 418"/>
                <a:gd name="T45" fmla="*/ 367 h 437"/>
                <a:gd name="T46" fmla="*/ 18 w 418"/>
                <a:gd name="T47" fmla="*/ 305 h 437"/>
                <a:gd name="T48" fmla="*/ 8 w 418"/>
                <a:gd name="T49" fmla="*/ 232 h 437"/>
                <a:gd name="T50" fmla="*/ 58 w 418"/>
                <a:gd name="T51" fmla="*/ 130 h 437"/>
                <a:gd name="T52" fmla="*/ 198 w 418"/>
                <a:gd name="T53" fmla="*/ 92 h 437"/>
                <a:gd name="T54" fmla="*/ 290 w 418"/>
                <a:gd name="T55" fmla="*/ 110 h 437"/>
                <a:gd name="T56" fmla="*/ 403 w 418"/>
                <a:gd name="T57" fmla="*/ 247 h 437"/>
                <a:gd name="T58" fmla="*/ 475 w 418"/>
                <a:gd name="T59" fmla="*/ 320 h 437"/>
                <a:gd name="T60" fmla="*/ 538 w 418"/>
                <a:gd name="T61" fmla="*/ 515 h 437"/>
                <a:gd name="T62" fmla="*/ 540 w 418"/>
                <a:gd name="T63" fmla="*/ 322 h 437"/>
                <a:gd name="T64" fmla="*/ 543 w 418"/>
                <a:gd name="T65" fmla="*/ 297 h 437"/>
                <a:gd name="T66" fmla="*/ 588 w 418"/>
                <a:gd name="T67" fmla="*/ 225 h 437"/>
                <a:gd name="T68" fmla="*/ 665 w 418"/>
                <a:gd name="T69" fmla="*/ 142 h 437"/>
                <a:gd name="T70" fmla="*/ 608 w 418"/>
                <a:gd name="T71" fmla="*/ 152 h 437"/>
                <a:gd name="T72" fmla="*/ 608 w 418"/>
                <a:gd name="T73" fmla="*/ 100 h 437"/>
                <a:gd name="T74" fmla="*/ 715 w 418"/>
                <a:gd name="T75" fmla="*/ 5 h 437"/>
                <a:gd name="T76" fmla="*/ 783 w 418"/>
                <a:gd name="T77" fmla="*/ 105 h 437"/>
                <a:gd name="T78" fmla="*/ 783 w 418"/>
                <a:gd name="T79" fmla="*/ 170 h 437"/>
                <a:gd name="T80" fmla="*/ 718 w 418"/>
                <a:gd name="T81" fmla="*/ 147 h 4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18" h="437">
                  <a:moveTo>
                    <a:pt x="311" y="87"/>
                  </a:moveTo>
                  <a:cubicBezTo>
                    <a:pt x="312" y="104"/>
                    <a:pt x="306" y="139"/>
                    <a:pt x="312" y="154"/>
                  </a:cubicBezTo>
                  <a:cubicBezTo>
                    <a:pt x="319" y="168"/>
                    <a:pt x="319" y="178"/>
                    <a:pt x="322" y="189"/>
                  </a:cubicBezTo>
                  <a:cubicBezTo>
                    <a:pt x="325" y="201"/>
                    <a:pt x="322" y="234"/>
                    <a:pt x="328" y="248"/>
                  </a:cubicBezTo>
                  <a:cubicBezTo>
                    <a:pt x="334" y="263"/>
                    <a:pt x="336" y="271"/>
                    <a:pt x="340" y="278"/>
                  </a:cubicBezTo>
                  <a:cubicBezTo>
                    <a:pt x="345" y="286"/>
                    <a:pt x="353" y="316"/>
                    <a:pt x="363" y="329"/>
                  </a:cubicBezTo>
                  <a:cubicBezTo>
                    <a:pt x="374" y="341"/>
                    <a:pt x="374" y="351"/>
                    <a:pt x="381" y="358"/>
                  </a:cubicBezTo>
                  <a:cubicBezTo>
                    <a:pt x="388" y="365"/>
                    <a:pt x="385" y="371"/>
                    <a:pt x="390" y="377"/>
                  </a:cubicBezTo>
                  <a:cubicBezTo>
                    <a:pt x="395" y="383"/>
                    <a:pt x="399" y="384"/>
                    <a:pt x="403" y="389"/>
                  </a:cubicBezTo>
                  <a:cubicBezTo>
                    <a:pt x="407" y="394"/>
                    <a:pt x="416" y="402"/>
                    <a:pt x="413" y="409"/>
                  </a:cubicBezTo>
                  <a:cubicBezTo>
                    <a:pt x="410" y="416"/>
                    <a:pt x="418" y="433"/>
                    <a:pt x="413" y="435"/>
                  </a:cubicBezTo>
                  <a:cubicBezTo>
                    <a:pt x="408" y="437"/>
                    <a:pt x="409" y="432"/>
                    <a:pt x="399" y="429"/>
                  </a:cubicBezTo>
                  <a:cubicBezTo>
                    <a:pt x="388" y="427"/>
                    <a:pt x="378" y="421"/>
                    <a:pt x="373" y="423"/>
                  </a:cubicBezTo>
                  <a:cubicBezTo>
                    <a:pt x="367" y="425"/>
                    <a:pt x="353" y="419"/>
                    <a:pt x="354" y="412"/>
                  </a:cubicBezTo>
                  <a:cubicBezTo>
                    <a:pt x="355" y="405"/>
                    <a:pt x="350" y="402"/>
                    <a:pt x="350" y="402"/>
                  </a:cubicBezTo>
                  <a:cubicBezTo>
                    <a:pt x="350" y="402"/>
                    <a:pt x="340" y="397"/>
                    <a:pt x="337" y="397"/>
                  </a:cubicBezTo>
                  <a:cubicBezTo>
                    <a:pt x="334" y="397"/>
                    <a:pt x="330" y="394"/>
                    <a:pt x="324" y="396"/>
                  </a:cubicBezTo>
                  <a:cubicBezTo>
                    <a:pt x="318" y="398"/>
                    <a:pt x="313" y="404"/>
                    <a:pt x="310" y="403"/>
                  </a:cubicBezTo>
                  <a:cubicBezTo>
                    <a:pt x="307" y="402"/>
                    <a:pt x="303" y="401"/>
                    <a:pt x="300" y="398"/>
                  </a:cubicBezTo>
                  <a:cubicBezTo>
                    <a:pt x="297" y="394"/>
                    <a:pt x="300" y="390"/>
                    <a:pt x="293" y="385"/>
                  </a:cubicBezTo>
                  <a:cubicBezTo>
                    <a:pt x="285" y="380"/>
                    <a:pt x="293" y="372"/>
                    <a:pt x="281" y="374"/>
                  </a:cubicBezTo>
                  <a:cubicBezTo>
                    <a:pt x="270" y="376"/>
                    <a:pt x="271" y="383"/>
                    <a:pt x="261" y="373"/>
                  </a:cubicBezTo>
                  <a:cubicBezTo>
                    <a:pt x="252" y="364"/>
                    <a:pt x="252" y="357"/>
                    <a:pt x="249" y="354"/>
                  </a:cubicBezTo>
                  <a:cubicBezTo>
                    <a:pt x="246" y="351"/>
                    <a:pt x="249" y="344"/>
                    <a:pt x="244" y="340"/>
                  </a:cubicBezTo>
                  <a:cubicBezTo>
                    <a:pt x="239" y="337"/>
                    <a:pt x="239" y="329"/>
                    <a:pt x="232" y="329"/>
                  </a:cubicBezTo>
                  <a:cubicBezTo>
                    <a:pt x="226" y="329"/>
                    <a:pt x="217" y="327"/>
                    <a:pt x="217" y="327"/>
                  </a:cubicBezTo>
                  <a:cubicBezTo>
                    <a:pt x="217" y="327"/>
                    <a:pt x="218" y="328"/>
                    <a:pt x="207" y="324"/>
                  </a:cubicBezTo>
                  <a:cubicBezTo>
                    <a:pt x="197" y="320"/>
                    <a:pt x="202" y="332"/>
                    <a:pt x="197" y="320"/>
                  </a:cubicBezTo>
                  <a:cubicBezTo>
                    <a:pt x="192" y="308"/>
                    <a:pt x="195" y="298"/>
                    <a:pt x="187" y="298"/>
                  </a:cubicBezTo>
                  <a:cubicBezTo>
                    <a:pt x="178" y="298"/>
                    <a:pt x="171" y="299"/>
                    <a:pt x="171" y="299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59" y="289"/>
                    <a:pt x="156" y="284"/>
                  </a:cubicBezTo>
                  <a:cubicBezTo>
                    <a:pt x="152" y="279"/>
                    <a:pt x="157" y="277"/>
                    <a:pt x="151" y="270"/>
                  </a:cubicBezTo>
                  <a:cubicBezTo>
                    <a:pt x="146" y="262"/>
                    <a:pt x="146" y="259"/>
                    <a:pt x="139" y="254"/>
                  </a:cubicBezTo>
                  <a:cubicBezTo>
                    <a:pt x="132" y="249"/>
                    <a:pt x="133" y="243"/>
                    <a:pt x="130" y="240"/>
                  </a:cubicBezTo>
                  <a:cubicBezTo>
                    <a:pt x="126" y="237"/>
                    <a:pt x="128" y="233"/>
                    <a:pt x="124" y="228"/>
                  </a:cubicBezTo>
                  <a:cubicBezTo>
                    <a:pt x="123" y="225"/>
                    <a:pt x="111" y="217"/>
                    <a:pt x="108" y="210"/>
                  </a:cubicBezTo>
                  <a:cubicBezTo>
                    <a:pt x="105" y="204"/>
                    <a:pt x="111" y="199"/>
                    <a:pt x="118" y="201"/>
                  </a:cubicBezTo>
                  <a:cubicBezTo>
                    <a:pt x="142" y="201"/>
                    <a:pt x="164" y="220"/>
                    <a:pt x="183" y="228"/>
                  </a:cubicBezTo>
                  <a:cubicBezTo>
                    <a:pt x="183" y="228"/>
                    <a:pt x="167" y="213"/>
                    <a:pt x="136" y="195"/>
                  </a:cubicBezTo>
                  <a:cubicBezTo>
                    <a:pt x="101" y="177"/>
                    <a:pt x="86" y="206"/>
                    <a:pt x="76" y="204"/>
                  </a:cubicBezTo>
                  <a:cubicBezTo>
                    <a:pt x="68" y="206"/>
                    <a:pt x="67" y="203"/>
                    <a:pt x="61" y="202"/>
                  </a:cubicBezTo>
                  <a:cubicBezTo>
                    <a:pt x="55" y="201"/>
                    <a:pt x="55" y="194"/>
                    <a:pt x="50" y="192"/>
                  </a:cubicBezTo>
                  <a:cubicBezTo>
                    <a:pt x="44" y="190"/>
                    <a:pt x="43" y="188"/>
                    <a:pt x="37" y="181"/>
                  </a:cubicBezTo>
                  <a:cubicBezTo>
                    <a:pt x="31" y="173"/>
                    <a:pt x="26" y="164"/>
                    <a:pt x="22" y="157"/>
                  </a:cubicBezTo>
                  <a:cubicBezTo>
                    <a:pt x="17" y="151"/>
                    <a:pt x="21" y="153"/>
                    <a:pt x="19" y="147"/>
                  </a:cubicBezTo>
                  <a:cubicBezTo>
                    <a:pt x="16" y="141"/>
                    <a:pt x="17" y="141"/>
                    <a:pt x="13" y="135"/>
                  </a:cubicBezTo>
                  <a:cubicBezTo>
                    <a:pt x="9" y="129"/>
                    <a:pt x="7" y="129"/>
                    <a:pt x="7" y="122"/>
                  </a:cubicBezTo>
                  <a:cubicBezTo>
                    <a:pt x="7" y="114"/>
                    <a:pt x="10" y="116"/>
                    <a:pt x="5" y="109"/>
                  </a:cubicBezTo>
                  <a:cubicBezTo>
                    <a:pt x="0" y="102"/>
                    <a:pt x="3" y="98"/>
                    <a:pt x="3" y="93"/>
                  </a:cubicBezTo>
                  <a:cubicBezTo>
                    <a:pt x="3" y="87"/>
                    <a:pt x="1" y="84"/>
                    <a:pt x="1" y="76"/>
                  </a:cubicBezTo>
                  <a:cubicBezTo>
                    <a:pt x="4" y="66"/>
                    <a:pt x="13" y="57"/>
                    <a:pt x="23" y="52"/>
                  </a:cubicBezTo>
                  <a:cubicBezTo>
                    <a:pt x="29" y="48"/>
                    <a:pt x="46" y="45"/>
                    <a:pt x="54" y="43"/>
                  </a:cubicBezTo>
                  <a:cubicBezTo>
                    <a:pt x="63" y="41"/>
                    <a:pt x="69" y="38"/>
                    <a:pt x="79" y="37"/>
                  </a:cubicBezTo>
                  <a:cubicBezTo>
                    <a:pt x="84" y="37"/>
                    <a:pt x="88" y="40"/>
                    <a:pt x="95" y="41"/>
                  </a:cubicBezTo>
                  <a:cubicBezTo>
                    <a:pt x="102" y="43"/>
                    <a:pt x="112" y="42"/>
                    <a:pt x="116" y="44"/>
                  </a:cubicBezTo>
                  <a:cubicBezTo>
                    <a:pt x="136" y="52"/>
                    <a:pt x="137" y="77"/>
                    <a:pt x="151" y="90"/>
                  </a:cubicBezTo>
                  <a:cubicBezTo>
                    <a:pt x="154" y="93"/>
                    <a:pt x="158" y="95"/>
                    <a:pt x="161" y="99"/>
                  </a:cubicBezTo>
                  <a:cubicBezTo>
                    <a:pt x="164" y="103"/>
                    <a:pt x="164" y="108"/>
                    <a:pt x="167" y="112"/>
                  </a:cubicBezTo>
                  <a:cubicBezTo>
                    <a:pt x="173" y="119"/>
                    <a:pt x="192" y="118"/>
                    <a:pt x="190" y="128"/>
                  </a:cubicBezTo>
                  <a:cubicBezTo>
                    <a:pt x="193" y="139"/>
                    <a:pt x="185" y="154"/>
                    <a:pt x="193" y="176"/>
                  </a:cubicBezTo>
                  <a:cubicBezTo>
                    <a:pt x="201" y="197"/>
                    <a:pt x="215" y="206"/>
                    <a:pt x="215" y="206"/>
                  </a:cubicBezTo>
                  <a:cubicBezTo>
                    <a:pt x="206" y="181"/>
                    <a:pt x="193" y="167"/>
                    <a:pt x="204" y="152"/>
                  </a:cubicBezTo>
                  <a:cubicBezTo>
                    <a:pt x="216" y="136"/>
                    <a:pt x="212" y="138"/>
                    <a:pt x="216" y="129"/>
                  </a:cubicBezTo>
                  <a:cubicBezTo>
                    <a:pt x="215" y="131"/>
                    <a:pt x="215" y="131"/>
                    <a:pt x="215" y="131"/>
                  </a:cubicBezTo>
                  <a:cubicBezTo>
                    <a:pt x="215" y="128"/>
                    <a:pt x="215" y="121"/>
                    <a:pt x="217" y="119"/>
                  </a:cubicBezTo>
                  <a:cubicBezTo>
                    <a:pt x="220" y="115"/>
                    <a:pt x="225" y="115"/>
                    <a:pt x="228" y="111"/>
                  </a:cubicBezTo>
                  <a:cubicBezTo>
                    <a:pt x="233" y="104"/>
                    <a:pt x="228" y="96"/>
                    <a:pt x="235" y="90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47" y="85"/>
                    <a:pt x="266" y="66"/>
                    <a:pt x="266" y="57"/>
                  </a:cubicBezTo>
                  <a:cubicBezTo>
                    <a:pt x="258" y="71"/>
                    <a:pt x="247" y="72"/>
                    <a:pt x="242" y="67"/>
                  </a:cubicBezTo>
                  <a:cubicBezTo>
                    <a:pt x="239" y="66"/>
                    <a:pt x="243" y="61"/>
                    <a:pt x="243" y="61"/>
                  </a:cubicBezTo>
                  <a:cubicBezTo>
                    <a:pt x="241" y="58"/>
                    <a:pt x="246" y="55"/>
                    <a:pt x="245" y="52"/>
                  </a:cubicBezTo>
                  <a:cubicBezTo>
                    <a:pt x="244" y="49"/>
                    <a:pt x="244" y="45"/>
                    <a:pt x="243" y="40"/>
                  </a:cubicBezTo>
                  <a:cubicBezTo>
                    <a:pt x="245" y="28"/>
                    <a:pt x="247" y="12"/>
                    <a:pt x="249" y="7"/>
                  </a:cubicBezTo>
                  <a:cubicBezTo>
                    <a:pt x="258" y="1"/>
                    <a:pt x="272" y="0"/>
                    <a:pt x="286" y="2"/>
                  </a:cubicBezTo>
                  <a:cubicBezTo>
                    <a:pt x="299" y="5"/>
                    <a:pt x="309" y="10"/>
                    <a:pt x="315" y="18"/>
                  </a:cubicBezTo>
                  <a:cubicBezTo>
                    <a:pt x="315" y="24"/>
                    <a:pt x="314" y="32"/>
                    <a:pt x="313" y="42"/>
                  </a:cubicBezTo>
                  <a:cubicBezTo>
                    <a:pt x="311" y="45"/>
                    <a:pt x="315" y="50"/>
                    <a:pt x="313" y="55"/>
                  </a:cubicBezTo>
                  <a:cubicBezTo>
                    <a:pt x="311" y="60"/>
                    <a:pt x="314" y="60"/>
                    <a:pt x="313" y="68"/>
                  </a:cubicBezTo>
                  <a:cubicBezTo>
                    <a:pt x="312" y="77"/>
                    <a:pt x="315" y="76"/>
                    <a:pt x="310" y="75"/>
                  </a:cubicBezTo>
                  <a:cubicBezTo>
                    <a:pt x="300" y="75"/>
                    <a:pt x="292" y="72"/>
                    <a:pt x="287" y="59"/>
                  </a:cubicBezTo>
                  <a:cubicBezTo>
                    <a:pt x="286" y="72"/>
                    <a:pt x="295" y="84"/>
                    <a:pt x="311" y="87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8" name="Freeform 109"/>
            <p:cNvSpPr>
              <a:spLocks/>
            </p:cNvSpPr>
            <p:nvPr/>
          </p:nvSpPr>
          <p:spPr bwMode="auto">
            <a:xfrm>
              <a:off x="3795" y="1899"/>
              <a:ext cx="288" cy="290"/>
            </a:xfrm>
            <a:custGeom>
              <a:avLst/>
              <a:gdLst>
                <a:gd name="T0" fmla="*/ 288 w 115"/>
                <a:gd name="T1" fmla="*/ 68 h 116"/>
                <a:gd name="T2" fmla="*/ 185 w 115"/>
                <a:gd name="T3" fmla="*/ 8 h 116"/>
                <a:gd name="T4" fmla="*/ 58 w 115"/>
                <a:gd name="T5" fmla="*/ 28 h 116"/>
                <a:gd name="T6" fmla="*/ 53 w 115"/>
                <a:gd name="T7" fmla="*/ 33 h 116"/>
                <a:gd name="T8" fmla="*/ 38 w 115"/>
                <a:gd name="T9" fmla="*/ 143 h 116"/>
                <a:gd name="T10" fmla="*/ 0 w 115"/>
                <a:gd name="T11" fmla="*/ 29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5" h="116">
                  <a:moveTo>
                    <a:pt x="115" y="27"/>
                  </a:moveTo>
                  <a:cubicBezTo>
                    <a:pt x="107" y="15"/>
                    <a:pt x="92" y="6"/>
                    <a:pt x="74" y="3"/>
                  </a:cubicBezTo>
                  <a:cubicBezTo>
                    <a:pt x="55" y="0"/>
                    <a:pt x="36" y="2"/>
                    <a:pt x="23" y="11"/>
                  </a:cubicBezTo>
                  <a:cubicBezTo>
                    <a:pt x="22" y="11"/>
                    <a:pt x="22" y="12"/>
                    <a:pt x="21" y="13"/>
                  </a:cubicBezTo>
                  <a:cubicBezTo>
                    <a:pt x="17" y="19"/>
                    <a:pt x="18" y="34"/>
                    <a:pt x="15" y="57"/>
                  </a:cubicBezTo>
                  <a:cubicBezTo>
                    <a:pt x="13" y="76"/>
                    <a:pt x="14" y="108"/>
                    <a:pt x="0" y="116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9" name="Freeform 110"/>
            <p:cNvSpPr>
              <a:spLocks/>
            </p:cNvSpPr>
            <p:nvPr/>
          </p:nvSpPr>
          <p:spPr bwMode="auto">
            <a:xfrm>
              <a:off x="4075" y="1817"/>
              <a:ext cx="1008" cy="1337"/>
            </a:xfrm>
            <a:custGeom>
              <a:avLst/>
              <a:gdLst>
                <a:gd name="T0" fmla="*/ 1003 w 403"/>
                <a:gd name="T1" fmla="*/ 1007 h 535"/>
                <a:gd name="T2" fmla="*/ 918 w 403"/>
                <a:gd name="T3" fmla="*/ 760 h 535"/>
                <a:gd name="T4" fmla="*/ 753 w 403"/>
                <a:gd name="T5" fmla="*/ 567 h 535"/>
                <a:gd name="T6" fmla="*/ 600 w 403"/>
                <a:gd name="T7" fmla="*/ 432 h 535"/>
                <a:gd name="T8" fmla="*/ 468 w 403"/>
                <a:gd name="T9" fmla="*/ 352 h 535"/>
                <a:gd name="T10" fmla="*/ 413 w 403"/>
                <a:gd name="T11" fmla="*/ 370 h 535"/>
                <a:gd name="T12" fmla="*/ 395 w 403"/>
                <a:gd name="T13" fmla="*/ 517 h 535"/>
                <a:gd name="T14" fmla="*/ 405 w 403"/>
                <a:gd name="T15" fmla="*/ 322 h 535"/>
                <a:gd name="T16" fmla="*/ 465 w 403"/>
                <a:gd name="T17" fmla="*/ 222 h 535"/>
                <a:gd name="T18" fmla="*/ 460 w 403"/>
                <a:gd name="T19" fmla="*/ 185 h 535"/>
                <a:gd name="T20" fmla="*/ 420 w 403"/>
                <a:gd name="T21" fmla="*/ 95 h 535"/>
                <a:gd name="T22" fmla="*/ 393 w 403"/>
                <a:gd name="T23" fmla="*/ 62 h 535"/>
                <a:gd name="T24" fmla="*/ 355 w 403"/>
                <a:gd name="T25" fmla="*/ 42 h 535"/>
                <a:gd name="T26" fmla="*/ 315 w 403"/>
                <a:gd name="T27" fmla="*/ 30 h 535"/>
                <a:gd name="T28" fmla="*/ 263 w 403"/>
                <a:gd name="T29" fmla="*/ 22 h 535"/>
                <a:gd name="T30" fmla="*/ 230 w 403"/>
                <a:gd name="T31" fmla="*/ 12 h 535"/>
                <a:gd name="T32" fmla="*/ 203 w 403"/>
                <a:gd name="T33" fmla="*/ 5 h 535"/>
                <a:gd name="T34" fmla="*/ 155 w 403"/>
                <a:gd name="T35" fmla="*/ 2 h 535"/>
                <a:gd name="T36" fmla="*/ 103 w 403"/>
                <a:gd name="T37" fmla="*/ 10 h 535"/>
                <a:gd name="T38" fmla="*/ 55 w 403"/>
                <a:gd name="T39" fmla="*/ 20 h 535"/>
                <a:gd name="T40" fmla="*/ 8 w 403"/>
                <a:gd name="T41" fmla="*/ 150 h 535"/>
                <a:gd name="T42" fmla="*/ 10 w 403"/>
                <a:gd name="T43" fmla="*/ 162 h 535"/>
                <a:gd name="T44" fmla="*/ 5 w 403"/>
                <a:gd name="T45" fmla="*/ 305 h 535"/>
                <a:gd name="T46" fmla="*/ 5 w 403"/>
                <a:gd name="T47" fmla="*/ 305 h 535"/>
                <a:gd name="T48" fmla="*/ 60 w 403"/>
                <a:gd name="T49" fmla="*/ 257 h 535"/>
                <a:gd name="T50" fmla="*/ 5 w 403"/>
                <a:gd name="T51" fmla="*/ 335 h 535"/>
                <a:gd name="T52" fmla="*/ 60 w 403"/>
                <a:gd name="T53" fmla="*/ 465 h 535"/>
                <a:gd name="T54" fmla="*/ 88 w 403"/>
                <a:gd name="T55" fmla="*/ 532 h 535"/>
                <a:gd name="T56" fmla="*/ 148 w 403"/>
                <a:gd name="T57" fmla="*/ 655 h 535"/>
                <a:gd name="T58" fmla="*/ 168 w 403"/>
                <a:gd name="T59" fmla="*/ 722 h 535"/>
                <a:gd name="T60" fmla="*/ 200 w 403"/>
                <a:gd name="T61" fmla="*/ 797 h 535"/>
                <a:gd name="T62" fmla="*/ 225 w 403"/>
                <a:gd name="T63" fmla="*/ 850 h 535"/>
                <a:gd name="T64" fmla="*/ 265 w 403"/>
                <a:gd name="T65" fmla="*/ 945 h 535"/>
                <a:gd name="T66" fmla="*/ 300 w 403"/>
                <a:gd name="T67" fmla="*/ 997 h 535"/>
                <a:gd name="T68" fmla="*/ 330 w 403"/>
                <a:gd name="T69" fmla="*/ 1037 h 535"/>
                <a:gd name="T70" fmla="*/ 343 w 403"/>
                <a:gd name="T71" fmla="*/ 1052 h 535"/>
                <a:gd name="T72" fmla="*/ 440 w 403"/>
                <a:gd name="T73" fmla="*/ 1137 h 535"/>
                <a:gd name="T74" fmla="*/ 603 w 403"/>
                <a:gd name="T75" fmla="*/ 1252 h 535"/>
                <a:gd name="T76" fmla="*/ 765 w 403"/>
                <a:gd name="T77" fmla="*/ 1317 h 535"/>
                <a:gd name="T78" fmla="*/ 965 w 403"/>
                <a:gd name="T79" fmla="*/ 1192 h 535"/>
                <a:gd name="T80" fmla="*/ 1003 w 403"/>
                <a:gd name="T81" fmla="*/ 1007 h 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03" h="535">
                  <a:moveTo>
                    <a:pt x="401" y="403"/>
                  </a:moveTo>
                  <a:cubicBezTo>
                    <a:pt x="403" y="374"/>
                    <a:pt x="383" y="329"/>
                    <a:pt x="367" y="304"/>
                  </a:cubicBezTo>
                  <a:cubicBezTo>
                    <a:pt x="349" y="276"/>
                    <a:pt x="325" y="249"/>
                    <a:pt x="301" y="227"/>
                  </a:cubicBezTo>
                  <a:cubicBezTo>
                    <a:pt x="281" y="208"/>
                    <a:pt x="257" y="195"/>
                    <a:pt x="240" y="173"/>
                  </a:cubicBezTo>
                  <a:cubicBezTo>
                    <a:pt x="227" y="157"/>
                    <a:pt x="210" y="139"/>
                    <a:pt x="187" y="141"/>
                  </a:cubicBezTo>
                  <a:cubicBezTo>
                    <a:pt x="183" y="142"/>
                    <a:pt x="175" y="143"/>
                    <a:pt x="165" y="148"/>
                  </a:cubicBezTo>
                  <a:cubicBezTo>
                    <a:pt x="162" y="150"/>
                    <a:pt x="143" y="171"/>
                    <a:pt x="158" y="207"/>
                  </a:cubicBezTo>
                  <a:cubicBezTo>
                    <a:pt x="146" y="188"/>
                    <a:pt x="138" y="146"/>
                    <a:pt x="162" y="129"/>
                  </a:cubicBezTo>
                  <a:cubicBezTo>
                    <a:pt x="186" y="111"/>
                    <a:pt x="185" y="96"/>
                    <a:pt x="186" y="89"/>
                  </a:cubicBezTo>
                  <a:cubicBezTo>
                    <a:pt x="187" y="82"/>
                    <a:pt x="184" y="81"/>
                    <a:pt x="184" y="74"/>
                  </a:cubicBezTo>
                  <a:cubicBezTo>
                    <a:pt x="184" y="66"/>
                    <a:pt x="172" y="41"/>
                    <a:pt x="168" y="38"/>
                  </a:cubicBezTo>
                  <a:cubicBezTo>
                    <a:pt x="164" y="35"/>
                    <a:pt x="164" y="29"/>
                    <a:pt x="157" y="25"/>
                  </a:cubicBezTo>
                  <a:cubicBezTo>
                    <a:pt x="149" y="21"/>
                    <a:pt x="148" y="17"/>
                    <a:pt x="142" y="17"/>
                  </a:cubicBezTo>
                  <a:cubicBezTo>
                    <a:pt x="136" y="17"/>
                    <a:pt x="132" y="14"/>
                    <a:pt x="126" y="12"/>
                  </a:cubicBezTo>
                  <a:cubicBezTo>
                    <a:pt x="119" y="10"/>
                    <a:pt x="108" y="10"/>
                    <a:pt x="105" y="9"/>
                  </a:cubicBezTo>
                  <a:cubicBezTo>
                    <a:pt x="102" y="8"/>
                    <a:pt x="95" y="5"/>
                    <a:pt x="92" y="5"/>
                  </a:cubicBezTo>
                  <a:cubicBezTo>
                    <a:pt x="89" y="5"/>
                    <a:pt x="87" y="2"/>
                    <a:pt x="81" y="2"/>
                  </a:cubicBezTo>
                  <a:cubicBezTo>
                    <a:pt x="75" y="2"/>
                    <a:pt x="67" y="0"/>
                    <a:pt x="62" y="1"/>
                  </a:cubicBezTo>
                  <a:cubicBezTo>
                    <a:pt x="57" y="2"/>
                    <a:pt x="47" y="4"/>
                    <a:pt x="41" y="4"/>
                  </a:cubicBezTo>
                  <a:cubicBezTo>
                    <a:pt x="38" y="4"/>
                    <a:pt x="30" y="6"/>
                    <a:pt x="22" y="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4" y="62"/>
                    <a:pt x="5" y="64"/>
                    <a:pt x="4" y="65"/>
                  </a:cubicBezTo>
                  <a:cubicBezTo>
                    <a:pt x="2" y="76"/>
                    <a:pt x="0" y="10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3" y="121"/>
                    <a:pt x="22" y="117"/>
                    <a:pt x="24" y="103"/>
                  </a:cubicBezTo>
                  <a:cubicBezTo>
                    <a:pt x="24" y="119"/>
                    <a:pt x="15" y="130"/>
                    <a:pt x="2" y="134"/>
                  </a:cubicBezTo>
                  <a:cubicBezTo>
                    <a:pt x="0" y="157"/>
                    <a:pt x="20" y="168"/>
                    <a:pt x="24" y="186"/>
                  </a:cubicBezTo>
                  <a:cubicBezTo>
                    <a:pt x="28" y="204"/>
                    <a:pt x="34" y="200"/>
                    <a:pt x="35" y="213"/>
                  </a:cubicBezTo>
                  <a:cubicBezTo>
                    <a:pt x="36" y="227"/>
                    <a:pt x="56" y="249"/>
                    <a:pt x="59" y="262"/>
                  </a:cubicBezTo>
                  <a:cubicBezTo>
                    <a:pt x="62" y="274"/>
                    <a:pt x="59" y="273"/>
                    <a:pt x="67" y="289"/>
                  </a:cubicBezTo>
                  <a:cubicBezTo>
                    <a:pt x="76" y="304"/>
                    <a:pt x="77" y="309"/>
                    <a:pt x="80" y="319"/>
                  </a:cubicBezTo>
                  <a:cubicBezTo>
                    <a:pt x="83" y="328"/>
                    <a:pt x="82" y="329"/>
                    <a:pt x="90" y="340"/>
                  </a:cubicBezTo>
                  <a:cubicBezTo>
                    <a:pt x="99" y="351"/>
                    <a:pt x="102" y="365"/>
                    <a:pt x="106" y="378"/>
                  </a:cubicBezTo>
                  <a:cubicBezTo>
                    <a:pt x="110" y="390"/>
                    <a:pt x="112" y="385"/>
                    <a:pt x="120" y="399"/>
                  </a:cubicBezTo>
                  <a:cubicBezTo>
                    <a:pt x="129" y="413"/>
                    <a:pt x="129" y="406"/>
                    <a:pt x="132" y="415"/>
                  </a:cubicBezTo>
                  <a:cubicBezTo>
                    <a:pt x="133" y="417"/>
                    <a:pt x="135" y="419"/>
                    <a:pt x="137" y="421"/>
                  </a:cubicBezTo>
                  <a:cubicBezTo>
                    <a:pt x="144" y="435"/>
                    <a:pt x="166" y="447"/>
                    <a:pt x="176" y="455"/>
                  </a:cubicBezTo>
                  <a:cubicBezTo>
                    <a:pt x="196" y="473"/>
                    <a:pt x="220" y="484"/>
                    <a:pt x="241" y="501"/>
                  </a:cubicBezTo>
                  <a:cubicBezTo>
                    <a:pt x="258" y="515"/>
                    <a:pt x="283" y="535"/>
                    <a:pt x="306" y="527"/>
                  </a:cubicBezTo>
                  <a:cubicBezTo>
                    <a:pt x="329" y="519"/>
                    <a:pt x="370" y="525"/>
                    <a:pt x="386" y="477"/>
                  </a:cubicBezTo>
                  <a:cubicBezTo>
                    <a:pt x="393" y="458"/>
                    <a:pt x="400" y="421"/>
                    <a:pt x="401" y="403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0" name="Freeform 111"/>
            <p:cNvSpPr>
              <a:spLocks/>
            </p:cNvSpPr>
            <p:nvPr/>
          </p:nvSpPr>
          <p:spPr bwMode="auto">
            <a:xfrm>
              <a:off x="4378" y="1862"/>
              <a:ext cx="67" cy="87"/>
            </a:xfrm>
            <a:custGeom>
              <a:avLst/>
              <a:gdLst>
                <a:gd name="T0" fmla="*/ 22 w 27"/>
                <a:gd name="T1" fmla="*/ 15 h 35"/>
                <a:gd name="T2" fmla="*/ 12 w 27"/>
                <a:gd name="T3" fmla="*/ 42 h 35"/>
                <a:gd name="T4" fmla="*/ 47 w 27"/>
                <a:gd name="T5" fmla="*/ 85 h 35"/>
                <a:gd name="T6" fmla="*/ 60 w 27"/>
                <a:gd name="T7" fmla="*/ 52 h 35"/>
                <a:gd name="T8" fmla="*/ 22 w 27"/>
                <a:gd name="T9" fmla="*/ 1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35">
                  <a:moveTo>
                    <a:pt x="9" y="6"/>
                  </a:moveTo>
                  <a:cubicBezTo>
                    <a:pt x="0" y="0"/>
                    <a:pt x="3" y="12"/>
                    <a:pt x="5" y="17"/>
                  </a:cubicBezTo>
                  <a:cubicBezTo>
                    <a:pt x="7" y="22"/>
                    <a:pt x="13" y="34"/>
                    <a:pt x="19" y="34"/>
                  </a:cubicBezTo>
                  <a:cubicBezTo>
                    <a:pt x="27" y="35"/>
                    <a:pt x="26" y="26"/>
                    <a:pt x="24" y="21"/>
                  </a:cubicBezTo>
                  <a:cubicBezTo>
                    <a:pt x="22" y="14"/>
                    <a:pt x="16" y="9"/>
                    <a:pt x="9" y="6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1" name="Freeform 112"/>
            <p:cNvSpPr>
              <a:spLocks/>
            </p:cNvSpPr>
            <p:nvPr/>
          </p:nvSpPr>
          <p:spPr bwMode="auto">
            <a:xfrm>
              <a:off x="4428" y="1962"/>
              <a:ext cx="80" cy="77"/>
            </a:xfrm>
            <a:custGeom>
              <a:avLst/>
              <a:gdLst>
                <a:gd name="T0" fmla="*/ 43 w 32"/>
                <a:gd name="T1" fmla="*/ 15 h 31"/>
                <a:gd name="T2" fmla="*/ 55 w 32"/>
                <a:gd name="T3" fmla="*/ 72 h 31"/>
                <a:gd name="T4" fmla="*/ 78 w 32"/>
                <a:gd name="T5" fmla="*/ 47 h 31"/>
                <a:gd name="T6" fmla="*/ 45 w 32"/>
                <a:gd name="T7" fmla="*/ 1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17" y="6"/>
                  </a:moveTo>
                  <a:cubicBezTo>
                    <a:pt x="0" y="0"/>
                    <a:pt x="13" y="27"/>
                    <a:pt x="22" y="29"/>
                  </a:cubicBezTo>
                  <a:cubicBezTo>
                    <a:pt x="30" y="31"/>
                    <a:pt x="32" y="26"/>
                    <a:pt x="31" y="19"/>
                  </a:cubicBezTo>
                  <a:cubicBezTo>
                    <a:pt x="29" y="12"/>
                    <a:pt x="24" y="8"/>
                    <a:pt x="18" y="4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2" name="Freeform 113"/>
            <p:cNvSpPr>
              <a:spLocks/>
            </p:cNvSpPr>
            <p:nvPr/>
          </p:nvSpPr>
          <p:spPr bwMode="auto">
            <a:xfrm>
              <a:off x="4090" y="1939"/>
              <a:ext cx="235" cy="398"/>
            </a:xfrm>
            <a:custGeom>
              <a:avLst/>
              <a:gdLst>
                <a:gd name="T0" fmla="*/ 215 w 94"/>
                <a:gd name="T1" fmla="*/ 268 h 159"/>
                <a:gd name="T2" fmla="*/ 100 w 94"/>
                <a:gd name="T3" fmla="*/ 80 h 159"/>
                <a:gd name="T4" fmla="*/ 5 w 94"/>
                <a:gd name="T5" fmla="*/ 0 h 159"/>
                <a:gd name="T6" fmla="*/ 0 w 94"/>
                <a:gd name="T7" fmla="*/ 28 h 159"/>
                <a:gd name="T8" fmla="*/ 113 w 94"/>
                <a:gd name="T9" fmla="*/ 133 h 159"/>
                <a:gd name="T10" fmla="*/ 58 w 94"/>
                <a:gd name="T11" fmla="*/ 133 h 159"/>
                <a:gd name="T12" fmla="*/ 125 w 94"/>
                <a:gd name="T13" fmla="*/ 173 h 159"/>
                <a:gd name="T14" fmla="*/ 208 w 94"/>
                <a:gd name="T15" fmla="*/ 283 h 159"/>
                <a:gd name="T16" fmla="*/ 230 w 94"/>
                <a:gd name="T17" fmla="*/ 380 h 159"/>
                <a:gd name="T18" fmla="*/ 233 w 94"/>
                <a:gd name="T19" fmla="*/ 375 h 159"/>
                <a:gd name="T20" fmla="*/ 215 w 94"/>
                <a:gd name="T21" fmla="*/ 268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59">
                  <a:moveTo>
                    <a:pt x="86" y="107"/>
                  </a:moveTo>
                  <a:cubicBezTo>
                    <a:pt x="83" y="77"/>
                    <a:pt x="52" y="40"/>
                    <a:pt x="40" y="32"/>
                  </a:cubicBezTo>
                  <a:cubicBezTo>
                    <a:pt x="28" y="25"/>
                    <a:pt x="17" y="17"/>
                    <a:pt x="2" y="0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12" y="25"/>
                    <a:pt x="50" y="44"/>
                    <a:pt x="45" y="53"/>
                  </a:cubicBezTo>
                  <a:cubicBezTo>
                    <a:pt x="39" y="62"/>
                    <a:pt x="27" y="59"/>
                    <a:pt x="23" y="53"/>
                  </a:cubicBezTo>
                  <a:cubicBezTo>
                    <a:pt x="31" y="65"/>
                    <a:pt x="33" y="66"/>
                    <a:pt x="50" y="69"/>
                  </a:cubicBezTo>
                  <a:cubicBezTo>
                    <a:pt x="67" y="72"/>
                    <a:pt x="79" y="96"/>
                    <a:pt x="83" y="113"/>
                  </a:cubicBezTo>
                  <a:cubicBezTo>
                    <a:pt x="87" y="125"/>
                    <a:pt x="92" y="152"/>
                    <a:pt x="92" y="152"/>
                  </a:cubicBezTo>
                  <a:cubicBezTo>
                    <a:pt x="92" y="152"/>
                    <a:pt x="94" y="159"/>
                    <a:pt x="93" y="150"/>
                  </a:cubicBezTo>
                  <a:cubicBezTo>
                    <a:pt x="90" y="137"/>
                    <a:pt x="88" y="124"/>
                    <a:pt x="86" y="107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3" name="Freeform 114"/>
            <p:cNvSpPr>
              <a:spLocks/>
            </p:cNvSpPr>
            <p:nvPr/>
          </p:nvSpPr>
          <p:spPr bwMode="auto">
            <a:xfrm>
              <a:off x="4090" y="1939"/>
              <a:ext cx="235" cy="398"/>
            </a:xfrm>
            <a:custGeom>
              <a:avLst/>
              <a:gdLst>
                <a:gd name="T0" fmla="*/ 215 w 94"/>
                <a:gd name="T1" fmla="*/ 268 h 159"/>
                <a:gd name="T2" fmla="*/ 100 w 94"/>
                <a:gd name="T3" fmla="*/ 80 h 159"/>
                <a:gd name="T4" fmla="*/ 5 w 94"/>
                <a:gd name="T5" fmla="*/ 0 h 159"/>
                <a:gd name="T6" fmla="*/ 0 w 94"/>
                <a:gd name="T7" fmla="*/ 28 h 159"/>
                <a:gd name="T8" fmla="*/ 113 w 94"/>
                <a:gd name="T9" fmla="*/ 133 h 159"/>
                <a:gd name="T10" fmla="*/ 58 w 94"/>
                <a:gd name="T11" fmla="*/ 133 h 159"/>
                <a:gd name="T12" fmla="*/ 125 w 94"/>
                <a:gd name="T13" fmla="*/ 173 h 159"/>
                <a:gd name="T14" fmla="*/ 208 w 94"/>
                <a:gd name="T15" fmla="*/ 283 h 159"/>
                <a:gd name="T16" fmla="*/ 230 w 94"/>
                <a:gd name="T17" fmla="*/ 380 h 159"/>
                <a:gd name="T18" fmla="*/ 233 w 94"/>
                <a:gd name="T19" fmla="*/ 375 h 159"/>
                <a:gd name="T20" fmla="*/ 215 w 94"/>
                <a:gd name="T21" fmla="*/ 268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59">
                  <a:moveTo>
                    <a:pt x="86" y="107"/>
                  </a:moveTo>
                  <a:cubicBezTo>
                    <a:pt x="83" y="77"/>
                    <a:pt x="52" y="40"/>
                    <a:pt x="40" y="32"/>
                  </a:cubicBezTo>
                  <a:cubicBezTo>
                    <a:pt x="28" y="25"/>
                    <a:pt x="17" y="17"/>
                    <a:pt x="2" y="0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12" y="25"/>
                    <a:pt x="50" y="44"/>
                    <a:pt x="45" y="53"/>
                  </a:cubicBezTo>
                  <a:cubicBezTo>
                    <a:pt x="39" y="62"/>
                    <a:pt x="27" y="59"/>
                    <a:pt x="23" y="53"/>
                  </a:cubicBezTo>
                  <a:cubicBezTo>
                    <a:pt x="31" y="65"/>
                    <a:pt x="33" y="66"/>
                    <a:pt x="50" y="69"/>
                  </a:cubicBezTo>
                  <a:cubicBezTo>
                    <a:pt x="67" y="72"/>
                    <a:pt x="79" y="96"/>
                    <a:pt x="83" y="113"/>
                  </a:cubicBezTo>
                  <a:cubicBezTo>
                    <a:pt x="87" y="125"/>
                    <a:pt x="92" y="152"/>
                    <a:pt x="92" y="152"/>
                  </a:cubicBezTo>
                  <a:cubicBezTo>
                    <a:pt x="92" y="152"/>
                    <a:pt x="94" y="159"/>
                    <a:pt x="93" y="150"/>
                  </a:cubicBezTo>
                  <a:cubicBezTo>
                    <a:pt x="90" y="137"/>
                    <a:pt x="88" y="124"/>
                    <a:pt x="86" y="107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4" name="Freeform 115"/>
            <p:cNvSpPr>
              <a:spLocks/>
            </p:cNvSpPr>
            <p:nvPr/>
          </p:nvSpPr>
          <p:spPr bwMode="auto">
            <a:xfrm>
              <a:off x="4455" y="1969"/>
              <a:ext cx="50" cy="60"/>
            </a:xfrm>
            <a:custGeom>
              <a:avLst/>
              <a:gdLst>
                <a:gd name="T0" fmla="*/ 0 w 20"/>
                <a:gd name="T1" fmla="*/ 5 h 24"/>
                <a:gd name="T2" fmla="*/ 0 w 20"/>
                <a:gd name="T3" fmla="*/ 5 h 24"/>
                <a:gd name="T4" fmla="*/ 45 w 20"/>
                <a:gd name="T5" fmla="*/ 43 h 24"/>
                <a:gd name="T6" fmla="*/ 48 w 20"/>
                <a:gd name="T7" fmla="*/ 60 h 24"/>
                <a:gd name="T8" fmla="*/ 48 w 20"/>
                <a:gd name="T9" fmla="*/ 38 h 24"/>
                <a:gd name="T10" fmla="*/ 0 w 20"/>
                <a:gd name="T11" fmla="*/ 5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14" y="7"/>
                    <a:pt x="18" y="17"/>
                  </a:cubicBezTo>
                  <a:cubicBezTo>
                    <a:pt x="19" y="20"/>
                    <a:pt x="19" y="22"/>
                    <a:pt x="19" y="24"/>
                  </a:cubicBezTo>
                  <a:cubicBezTo>
                    <a:pt x="19" y="22"/>
                    <a:pt x="20" y="19"/>
                    <a:pt x="19" y="15"/>
                  </a:cubicBezTo>
                  <a:cubicBezTo>
                    <a:pt x="15" y="3"/>
                    <a:pt x="7" y="0"/>
                    <a:pt x="0" y="2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5" name="Freeform 116"/>
            <p:cNvSpPr>
              <a:spLocks/>
            </p:cNvSpPr>
            <p:nvPr/>
          </p:nvSpPr>
          <p:spPr bwMode="auto">
            <a:xfrm>
              <a:off x="4398" y="1874"/>
              <a:ext cx="45" cy="58"/>
            </a:xfrm>
            <a:custGeom>
              <a:avLst/>
              <a:gdLst>
                <a:gd name="T0" fmla="*/ 0 w 18"/>
                <a:gd name="T1" fmla="*/ 0 h 23"/>
                <a:gd name="T2" fmla="*/ 23 w 18"/>
                <a:gd name="T3" fmla="*/ 20 h 23"/>
                <a:gd name="T4" fmla="*/ 45 w 18"/>
                <a:gd name="T5" fmla="*/ 58 h 23"/>
                <a:gd name="T6" fmla="*/ 28 w 18"/>
                <a:gd name="T7" fmla="*/ 15 h 23"/>
                <a:gd name="T8" fmla="*/ 0 w 18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cubicBezTo>
                    <a:pt x="3" y="2"/>
                    <a:pt x="6" y="5"/>
                    <a:pt x="9" y="8"/>
                  </a:cubicBezTo>
                  <a:cubicBezTo>
                    <a:pt x="14" y="12"/>
                    <a:pt x="17" y="18"/>
                    <a:pt x="18" y="23"/>
                  </a:cubicBezTo>
                  <a:cubicBezTo>
                    <a:pt x="17" y="17"/>
                    <a:pt x="16" y="11"/>
                    <a:pt x="11" y="6"/>
                  </a:cubicBezTo>
                  <a:cubicBezTo>
                    <a:pt x="8" y="3"/>
                    <a:pt x="3" y="2"/>
                    <a:pt x="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6" name="Freeform 117"/>
            <p:cNvSpPr>
              <a:spLocks/>
            </p:cNvSpPr>
            <p:nvPr/>
          </p:nvSpPr>
          <p:spPr bwMode="auto">
            <a:xfrm>
              <a:off x="4138" y="1884"/>
              <a:ext cx="838" cy="1163"/>
            </a:xfrm>
            <a:custGeom>
              <a:avLst/>
              <a:gdLst>
                <a:gd name="T0" fmla="*/ 95 w 335"/>
                <a:gd name="T1" fmla="*/ 85 h 465"/>
                <a:gd name="T2" fmla="*/ 270 w 335"/>
                <a:gd name="T3" fmla="*/ 98 h 465"/>
                <a:gd name="T4" fmla="*/ 293 w 335"/>
                <a:gd name="T5" fmla="*/ 278 h 465"/>
                <a:gd name="T6" fmla="*/ 315 w 335"/>
                <a:gd name="T7" fmla="*/ 480 h 465"/>
                <a:gd name="T8" fmla="*/ 398 w 335"/>
                <a:gd name="T9" fmla="*/ 513 h 465"/>
                <a:gd name="T10" fmla="*/ 565 w 335"/>
                <a:gd name="T11" fmla="*/ 560 h 465"/>
                <a:gd name="T12" fmla="*/ 640 w 335"/>
                <a:gd name="T13" fmla="*/ 658 h 465"/>
                <a:gd name="T14" fmla="*/ 733 w 335"/>
                <a:gd name="T15" fmla="*/ 793 h 465"/>
                <a:gd name="T16" fmla="*/ 828 w 335"/>
                <a:gd name="T17" fmla="*/ 1050 h 465"/>
                <a:gd name="T18" fmla="*/ 635 w 335"/>
                <a:gd name="T19" fmla="*/ 1115 h 465"/>
                <a:gd name="T20" fmla="*/ 550 w 335"/>
                <a:gd name="T21" fmla="*/ 1023 h 465"/>
                <a:gd name="T22" fmla="*/ 463 w 335"/>
                <a:gd name="T23" fmla="*/ 938 h 465"/>
                <a:gd name="T24" fmla="*/ 213 w 335"/>
                <a:gd name="T25" fmla="*/ 708 h 465"/>
                <a:gd name="T26" fmla="*/ 115 w 335"/>
                <a:gd name="T27" fmla="*/ 558 h 465"/>
                <a:gd name="T28" fmla="*/ 58 w 335"/>
                <a:gd name="T29" fmla="*/ 428 h 465"/>
                <a:gd name="T30" fmla="*/ 43 w 335"/>
                <a:gd name="T31" fmla="*/ 313 h 465"/>
                <a:gd name="T32" fmla="*/ 180 w 335"/>
                <a:gd name="T33" fmla="*/ 458 h 465"/>
                <a:gd name="T34" fmla="*/ 173 w 335"/>
                <a:gd name="T35" fmla="*/ 233 h 465"/>
                <a:gd name="T36" fmla="*/ 143 w 335"/>
                <a:gd name="T37" fmla="*/ 133 h 465"/>
                <a:gd name="T38" fmla="*/ 93 w 335"/>
                <a:gd name="T39" fmla="*/ 88 h 4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5" h="465">
                  <a:moveTo>
                    <a:pt x="38" y="34"/>
                  </a:moveTo>
                  <a:cubicBezTo>
                    <a:pt x="41" y="0"/>
                    <a:pt x="95" y="23"/>
                    <a:pt x="108" y="39"/>
                  </a:cubicBezTo>
                  <a:cubicBezTo>
                    <a:pt x="124" y="58"/>
                    <a:pt x="121" y="89"/>
                    <a:pt x="117" y="111"/>
                  </a:cubicBezTo>
                  <a:cubicBezTo>
                    <a:pt x="112" y="138"/>
                    <a:pt x="115" y="166"/>
                    <a:pt x="126" y="192"/>
                  </a:cubicBezTo>
                  <a:cubicBezTo>
                    <a:pt x="132" y="207"/>
                    <a:pt x="145" y="207"/>
                    <a:pt x="159" y="205"/>
                  </a:cubicBezTo>
                  <a:cubicBezTo>
                    <a:pt x="183" y="201"/>
                    <a:pt x="207" y="207"/>
                    <a:pt x="226" y="224"/>
                  </a:cubicBezTo>
                  <a:cubicBezTo>
                    <a:pt x="239" y="234"/>
                    <a:pt x="247" y="250"/>
                    <a:pt x="256" y="263"/>
                  </a:cubicBezTo>
                  <a:cubicBezTo>
                    <a:pt x="268" y="282"/>
                    <a:pt x="282" y="298"/>
                    <a:pt x="293" y="317"/>
                  </a:cubicBezTo>
                  <a:cubicBezTo>
                    <a:pt x="312" y="348"/>
                    <a:pt x="328" y="383"/>
                    <a:pt x="331" y="420"/>
                  </a:cubicBezTo>
                  <a:cubicBezTo>
                    <a:pt x="335" y="463"/>
                    <a:pt x="282" y="465"/>
                    <a:pt x="254" y="446"/>
                  </a:cubicBezTo>
                  <a:cubicBezTo>
                    <a:pt x="240" y="437"/>
                    <a:pt x="231" y="422"/>
                    <a:pt x="220" y="409"/>
                  </a:cubicBezTo>
                  <a:cubicBezTo>
                    <a:pt x="210" y="397"/>
                    <a:pt x="197" y="386"/>
                    <a:pt x="185" y="375"/>
                  </a:cubicBezTo>
                  <a:cubicBezTo>
                    <a:pt x="150" y="344"/>
                    <a:pt x="103" y="329"/>
                    <a:pt x="85" y="283"/>
                  </a:cubicBezTo>
                  <a:cubicBezTo>
                    <a:pt x="76" y="261"/>
                    <a:pt x="58" y="244"/>
                    <a:pt x="46" y="223"/>
                  </a:cubicBezTo>
                  <a:cubicBezTo>
                    <a:pt x="35" y="207"/>
                    <a:pt x="32" y="188"/>
                    <a:pt x="23" y="171"/>
                  </a:cubicBezTo>
                  <a:cubicBezTo>
                    <a:pt x="17" y="162"/>
                    <a:pt x="0" y="133"/>
                    <a:pt x="17" y="125"/>
                  </a:cubicBezTo>
                  <a:cubicBezTo>
                    <a:pt x="39" y="114"/>
                    <a:pt x="50" y="180"/>
                    <a:pt x="72" y="183"/>
                  </a:cubicBezTo>
                  <a:cubicBezTo>
                    <a:pt x="84" y="157"/>
                    <a:pt x="80" y="118"/>
                    <a:pt x="69" y="93"/>
                  </a:cubicBezTo>
                  <a:cubicBezTo>
                    <a:pt x="65" y="83"/>
                    <a:pt x="65" y="60"/>
                    <a:pt x="57" y="53"/>
                  </a:cubicBezTo>
                  <a:cubicBezTo>
                    <a:pt x="50" y="45"/>
                    <a:pt x="38" y="50"/>
                    <a:pt x="37" y="3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7" name="Freeform 118"/>
            <p:cNvSpPr>
              <a:spLocks/>
            </p:cNvSpPr>
            <p:nvPr/>
          </p:nvSpPr>
          <p:spPr bwMode="auto">
            <a:xfrm>
              <a:off x="4508" y="2122"/>
              <a:ext cx="352" cy="287"/>
            </a:xfrm>
            <a:custGeom>
              <a:avLst/>
              <a:gdLst>
                <a:gd name="T0" fmla="*/ 0 w 141"/>
                <a:gd name="T1" fmla="*/ 47 h 115"/>
                <a:gd name="T2" fmla="*/ 147 w 141"/>
                <a:gd name="T3" fmla="*/ 92 h 115"/>
                <a:gd name="T4" fmla="*/ 352 w 141"/>
                <a:gd name="T5" fmla="*/ 287 h 115"/>
                <a:gd name="T6" fmla="*/ 217 w 141"/>
                <a:gd name="T7" fmla="*/ 160 h 115"/>
                <a:gd name="T8" fmla="*/ 0 w 141"/>
                <a:gd name="T9" fmla="*/ 47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" h="115">
                  <a:moveTo>
                    <a:pt x="0" y="19"/>
                  </a:moveTo>
                  <a:cubicBezTo>
                    <a:pt x="0" y="19"/>
                    <a:pt x="38" y="7"/>
                    <a:pt x="59" y="37"/>
                  </a:cubicBezTo>
                  <a:cubicBezTo>
                    <a:pt x="80" y="67"/>
                    <a:pt x="122" y="93"/>
                    <a:pt x="141" y="115"/>
                  </a:cubicBezTo>
                  <a:cubicBezTo>
                    <a:pt x="141" y="115"/>
                    <a:pt x="103" y="75"/>
                    <a:pt x="87" y="64"/>
                  </a:cubicBezTo>
                  <a:cubicBezTo>
                    <a:pt x="72" y="52"/>
                    <a:pt x="50" y="0"/>
                    <a:pt x="0" y="19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8" name="Freeform 119"/>
            <p:cNvSpPr>
              <a:spLocks/>
            </p:cNvSpPr>
            <p:nvPr/>
          </p:nvSpPr>
          <p:spPr bwMode="auto">
            <a:xfrm>
              <a:off x="4630" y="3044"/>
              <a:ext cx="233" cy="120"/>
            </a:xfrm>
            <a:custGeom>
              <a:avLst/>
              <a:gdLst>
                <a:gd name="T0" fmla="*/ 233 w 93"/>
                <a:gd name="T1" fmla="*/ 93 h 48"/>
                <a:gd name="T2" fmla="*/ 140 w 93"/>
                <a:gd name="T3" fmla="*/ 95 h 48"/>
                <a:gd name="T4" fmla="*/ 73 w 93"/>
                <a:gd name="T5" fmla="*/ 53 h 48"/>
                <a:gd name="T6" fmla="*/ 0 w 93"/>
                <a:gd name="T7" fmla="*/ 0 h 48"/>
                <a:gd name="T8" fmla="*/ 45 w 93"/>
                <a:gd name="T9" fmla="*/ 40 h 48"/>
                <a:gd name="T10" fmla="*/ 105 w 93"/>
                <a:gd name="T11" fmla="*/ 85 h 48"/>
                <a:gd name="T12" fmla="*/ 233 w 93"/>
                <a:gd name="T13" fmla="*/ 93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8">
                  <a:moveTo>
                    <a:pt x="93" y="37"/>
                  </a:moveTo>
                  <a:cubicBezTo>
                    <a:pt x="93" y="37"/>
                    <a:pt x="68" y="45"/>
                    <a:pt x="56" y="38"/>
                  </a:cubicBezTo>
                  <a:cubicBezTo>
                    <a:pt x="45" y="31"/>
                    <a:pt x="37" y="29"/>
                    <a:pt x="29" y="21"/>
                  </a:cubicBezTo>
                  <a:cubicBezTo>
                    <a:pt x="21" y="14"/>
                    <a:pt x="5" y="1"/>
                    <a:pt x="0" y="0"/>
                  </a:cubicBezTo>
                  <a:cubicBezTo>
                    <a:pt x="0" y="0"/>
                    <a:pt x="10" y="7"/>
                    <a:pt x="18" y="16"/>
                  </a:cubicBezTo>
                  <a:cubicBezTo>
                    <a:pt x="25" y="25"/>
                    <a:pt x="31" y="30"/>
                    <a:pt x="42" y="34"/>
                  </a:cubicBezTo>
                  <a:cubicBezTo>
                    <a:pt x="52" y="39"/>
                    <a:pt x="67" y="48"/>
                    <a:pt x="93" y="37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9" name="Freeform 120"/>
            <p:cNvSpPr>
              <a:spLocks/>
            </p:cNvSpPr>
            <p:nvPr/>
          </p:nvSpPr>
          <p:spPr bwMode="auto">
            <a:xfrm>
              <a:off x="4075" y="1817"/>
              <a:ext cx="1008" cy="1337"/>
            </a:xfrm>
            <a:custGeom>
              <a:avLst/>
              <a:gdLst>
                <a:gd name="T0" fmla="*/ 1003 w 403"/>
                <a:gd name="T1" fmla="*/ 1007 h 535"/>
                <a:gd name="T2" fmla="*/ 918 w 403"/>
                <a:gd name="T3" fmla="*/ 760 h 535"/>
                <a:gd name="T4" fmla="*/ 753 w 403"/>
                <a:gd name="T5" fmla="*/ 567 h 535"/>
                <a:gd name="T6" fmla="*/ 600 w 403"/>
                <a:gd name="T7" fmla="*/ 432 h 535"/>
                <a:gd name="T8" fmla="*/ 468 w 403"/>
                <a:gd name="T9" fmla="*/ 352 h 535"/>
                <a:gd name="T10" fmla="*/ 413 w 403"/>
                <a:gd name="T11" fmla="*/ 370 h 535"/>
                <a:gd name="T12" fmla="*/ 395 w 403"/>
                <a:gd name="T13" fmla="*/ 517 h 535"/>
                <a:gd name="T14" fmla="*/ 405 w 403"/>
                <a:gd name="T15" fmla="*/ 322 h 535"/>
                <a:gd name="T16" fmla="*/ 465 w 403"/>
                <a:gd name="T17" fmla="*/ 222 h 535"/>
                <a:gd name="T18" fmla="*/ 460 w 403"/>
                <a:gd name="T19" fmla="*/ 185 h 535"/>
                <a:gd name="T20" fmla="*/ 420 w 403"/>
                <a:gd name="T21" fmla="*/ 95 h 535"/>
                <a:gd name="T22" fmla="*/ 393 w 403"/>
                <a:gd name="T23" fmla="*/ 62 h 535"/>
                <a:gd name="T24" fmla="*/ 355 w 403"/>
                <a:gd name="T25" fmla="*/ 42 h 535"/>
                <a:gd name="T26" fmla="*/ 315 w 403"/>
                <a:gd name="T27" fmla="*/ 30 h 535"/>
                <a:gd name="T28" fmla="*/ 263 w 403"/>
                <a:gd name="T29" fmla="*/ 22 h 535"/>
                <a:gd name="T30" fmla="*/ 230 w 403"/>
                <a:gd name="T31" fmla="*/ 12 h 535"/>
                <a:gd name="T32" fmla="*/ 203 w 403"/>
                <a:gd name="T33" fmla="*/ 5 h 535"/>
                <a:gd name="T34" fmla="*/ 155 w 403"/>
                <a:gd name="T35" fmla="*/ 2 h 535"/>
                <a:gd name="T36" fmla="*/ 103 w 403"/>
                <a:gd name="T37" fmla="*/ 10 h 535"/>
                <a:gd name="T38" fmla="*/ 55 w 403"/>
                <a:gd name="T39" fmla="*/ 20 h 535"/>
                <a:gd name="T40" fmla="*/ 8 w 403"/>
                <a:gd name="T41" fmla="*/ 150 h 535"/>
                <a:gd name="T42" fmla="*/ 10 w 403"/>
                <a:gd name="T43" fmla="*/ 162 h 535"/>
                <a:gd name="T44" fmla="*/ 5 w 403"/>
                <a:gd name="T45" fmla="*/ 305 h 535"/>
                <a:gd name="T46" fmla="*/ 5 w 403"/>
                <a:gd name="T47" fmla="*/ 305 h 535"/>
                <a:gd name="T48" fmla="*/ 60 w 403"/>
                <a:gd name="T49" fmla="*/ 257 h 535"/>
                <a:gd name="T50" fmla="*/ 5 w 403"/>
                <a:gd name="T51" fmla="*/ 335 h 535"/>
                <a:gd name="T52" fmla="*/ 60 w 403"/>
                <a:gd name="T53" fmla="*/ 465 h 535"/>
                <a:gd name="T54" fmla="*/ 88 w 403"/>
                <a:gd name="T55" fmla="*/ 532 h 535"/>
                <a:gd name="T56" fmla="*/ 148 w 403"/>
                <a:gd name="T57" fmla="*/ 655 h 535"/>
                <a:gd name="T58" fmla="*/ 168 w 403"/>
                <a:gd name="T59" fmla="*/ 722 h 535"/>
                <a:gd name="T60" fmla="*/ 200 w 403"/>
                <a:gd name="T61" fmla="*/ 797 h 535"/>
                <a:gd name="T62" fmla="*/ 225 w 403"/>
                <a:gd name="T63" fmla="*/ 850 h 535"/>
                <a:gd name="T64" fmla="*/ 265 w 403"/>
                <a:gd name="T65" fmla="*/ 945 h 535"/>
                <a:gd name="T66" fmla="*/ 300 w 403"/>
                <a:gd name="T67" fmla="*/ 997 h 535"/>
                <a:gd name="T68" fmla="*/ 330 w 403"/>
                <a:gd name="T69" fmla="*/ 1037 h 535"/>
                <a:gd name="T70" fmla="*/ 343 w 403"/>
                <a:gd name="T71" fmla="*/ 1052 h 535"/>
                <a:gd name="T72" fmla="*/ 440 w 403"/>
                <a:gd name="T73" fmla="*/ 1137 h 535"/>
                <a:gd name="T74" fmla="*/ 603 w 403"/>
                <a:gd name="T75" fmla="*/ 1252 h 535"/>
                <a:gd name="T76" fmla="*/ 765 w 403"/>
                <a:gd name="T77" fmla="*/ 1317 h 535"/>
                <a:gd name="T78" fmla="*/ 965 w 403"/>
                <a:gd name="T79" fmla="*/ 1192 h 535"/>
                <a:gd name="T80" fmla="*/ 1003 w 403"/>
                <a:gd name="T81" fmla="*/ 1007 h 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03" h="535">
                  <a:moveTo>
                    <a:pt x="401" y="403"/>
                  </a:moveTo>
                  <a:cubicBezTo>
                    <a:pt x="403" y="374"/>
                    <a:pt x="383" y="329"/>
                    <a:pt x="367" y="304"/>
                  </a:cubicBezTo>
                  <a:cubicBezTo>
                    <a:pt x="349" y="276"/>
                    <a:pt x="325" y="249"/>
                    <a:pt x="301" y="227"/>
                  </a:cubicBezTo>
                  <a:cubicBezTo>
                    <a:pt x="281" y="208"/>
                    <a:pt x="257" y="195"/>
                    <a:pt x="240" y="173"/>
                  </a:cubicBezTo>
                  <a:cubicBezTo>
                    <a:pt x="227" y="157"/>
                    <a:pt x="210" y="139"/>
                    <a:pt x="187" y="141"/>
                  </a:cubicBezTo>
                  <a:cubicBezTo>
                    <a:pt x="183" y="142"/>
                    <a:pt x="175" y="143"/>
                    <a:pt x="165" y="148"/>
                  </a:cubicBezTo>
                  <a:cubicBezTo>
                    <a:pt x="162" y="150"/>
                    <a:pt x="143" y="171"/>
                    <a:pt x="158" y="207"/>
                  </a:cubicBezTo>
                  <a:cubicBezTo>
                    <a:pt x="146" y="188"/>
                    <a:pt x="138" y="146"/>
                    <a:pt x="162" y="129"/>
                  </a:cubicBezTo>
                  <a:cubicBezTo>
                    <a:pt x="186" y="111"/>
                    <a:pt x="185" y="96"/>
                    <a:pt x="186" y="89"/>
                  </a:cubicBezTo>
                  <a:cubicBezTo>
                    <a:pt x="187" y="82"/>
                    <a:pt x="184" y="81"/>
                    <a:pt x="184" y="74"/>
                  </a:cubicBezTo>
                  <a:cubicBezTo>
                    <a:pt x="184" y="66"/>
                    <a:pt x="172" y="41"/>
                    <a:pt x="168" y="38"/>
                  </a:cubicBezTo>
                  <a:cubicBezTo>
                    <a:pt x="164" y="35"/>
                    <a:pt x="164" y="29"/>
                    <a:pt x="157" y="25"/>
                  </a:cubicBezTo>
                  <a:cubicBezTo>
                    <a:pt x="149" y="21"/>
                    <a:pt x="148" y="17"/>
                    <a:pt x="142" y="17"/>
                  </a:cubicBezTo>
                  <a:cubicBezTo>
                    <a:pt x="136" y="17"/>
                    <a:pt x="132" y="14"/>
                    <a:pt x="126" y="12"/>
                  </a:cubicBezTo>
                  <a:cubicBezTo>
                    <a:pt x="119" y="10"/>
                    <a:pt x="108" y="10"/>
                    <a:pt x="105" y="9"/>
                  </a:cubicBezTo>
                  <a:cubicBezTo>
                    <a:pt x="102" y="8"/>
                    <a:pt x="95" y="5"/>
                    <a:pt x="92" y="5"/>
                  </a:cubicBezTo>
                  <a:cubicBezTo>
                    <a:pt x="89" y="5"/>
                    <a:pt x="87" y="2"/>
                    <a:pt x="81" y="2"/>
                  </a:cubicBezTo>
                  <a:cubicBezTo>
                    <a:pt x="75" y="2"/>
                    <a:pt x="67" y="0"/>
                    <a:pt x="62" y="1"/>
                  </a:cubicBezTo>
                  <a:cubicBezTo>
                    <a:pt x="57" y="2"/>
                    <a:pt x="47" y="4"/>
                    <a:pt x="41" y="4"/>
                  </a:cubicBezTo>
                  <a:cubicBezTo>
                    <a:pt x="38" y="4"/>
                    <a:pt x="30" y="6"/>
                    <a:pt x="22" y="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4" y="62"/>
                    <a:pt x="5" y="64"/>
                    <a:pt x="4" y="65"/>
                  </a:cubicBezTo>
                  <a:cubicBezTo>
                    <a:pt x="2" y="76"/>
                    <a:pt x="0" y="10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3" y="121"/>
                    <a:pt x="22" y="117"/>
                    <a:pt x="24" y="103"/>
                  </a:cubicBezTo>
                  <a:cubicBezTo>
                    <a:pt x="24" y="119"/>
                    <a:pt x="15" y="130"/>
                    <a:pt x="2" y="134"/>
                  </a:cubicBezTo>
                  <a:cubicBezTo>
                    <a:pt x="0" y="157"/>
                    <a:pt x="20" y="168"/>
                    <a:pt x="24" y="186"/>
                  </a:cubicBezTo>
                  <a:cubicBezTo>
                    <a:pt x="28" y="204"/>
                    <a:pt x="34" y="200"/>
                    <a:pt x="35" y="213"/>
                  </a:cubicBezTo>
                  <a:cubicBezTo>
                    <a:pt x="36" y="227"/>
                    <a:pt x="56" y="249"/>
                    <a:pt x="59" y="262"/>
                  </a:cubicBezTo>
                  <a:cubicBezTo>
                    <a:pt x="62" y="274"/>
                    <a:pt x="59" y="273"/>
                    <a:pt x="67" y="289"/>
                  </a:cubicBezTo>
                  <a:cubicBezTo>
                    <a:pt x="76" y="304"/>
                    <a:pt x="77" y="309"/>
                    <a:pt x="80" y="319"/>
                  </a:cubicBezTo>
                  <a:cubicBezTo>
                    <a:pt x="83" y="328"/>
                    <a:pt x="82" y="329"/>
                    <a:pt x="90" y="340"/>
                  </a:cubicBezTo>
                  <a:cubicBezTo>
                    <a:pt x="99" y="351"/>
                    <a:pt x="102" y="365"/>
                    <a:pt x="106" y="378"/>
                  </a:cubicBezTo>
                  <a:cubicBezTo>
                    <a:pt x="110" y="390"/>
                    <a:pt x="112" y="385"/>
                    <a:pt x="120" y="399"/>
                  </a:cubicBezTo>
                  <a:cubicBezTo>
                    <a:pt x="129" y="413"/>
                    <a:pt x="129" y="406"/>
                    <a:pt x="132" y="415"/>
                  </a:cubicBezTo>
                  <a:cubicBezTo>
                    <a:pt x="133" y="417"/>
                    <a:pt x="135" y="419"/>
                    <a:pt x="137" y="421"/>
                  </a:cubicBezTo>
                  <a:cubicBezTo>
                    <a:pt x="144" y="435"/>
                    <a:pt x="166" y="447"/>
                    <a:pt x="176" y="455"/>
                  </a:cubicBezTo>
                  <a:cubicBezTo>
                    <a:pt x="196" y="473"/>
                    <a:pt x="220" y="484"/>
                    <a:pt x="241" y="501"/>
                  </a:cubicBezTo>
                  <a:cubicBezTo>
                    <a:pt x="258" y="515"/>
                    <a:pt x="283" y="535"/>
                    <a:pt x="306" y="527"/>
                  </a:cubicBezTo>
                  <a:cubicBezTo>
                    <a:pt x="329" y="519"/>
                    <a:pt x="370" y="525"/>
                    <a:pt x="386" y="477"/>
                  </a:cubicBezTo>
                  <a:cubicBezTo>
                    <a:pt x="393" y="458"/>
                    <a:pt x="400" y="421"/>
                    <a:pt x="401" y="403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0" name="Freeform 121"/>
            <p:cNvSpPr>
              <a:spLocks/>
            </p:cNvSpPr>
            <p:nvPr/>
          </p:nvSpPr>
          <p:spPr bwMode="auto">
            <a:xfrm>
              <a:off x="3365" y="2134"/>
              <a:ext cx="1913" cy="1218"/>
            </a:xfrm>
            <a:custGeom>
              <a:avLst/>
              <a:gdLst>
                <a:gd name="T0" fmla="*/ 1255 w 765"/>
                <a:gd name="T1" fmla="*/ 0 h 487"/>
                <a:gd name="T2" fmla="*/ 1503 w 765"/>
                <a:gd name="T3" fmla="*/ 205 h 487"/>
                <a:gd name="T4" fmla="*/ 1770 w 765"/>
                <a:gd name="T5" fmla="*/ 628 h 487"/>
                <a:gd name="T6" fmla="*/ 1495 w 765"/>
                <a:gd name="T7" fmla="*/ 1085 h 487"/>
                <a:gd name="T8" fmla="*/ 773 w 765"/>
                <a:gd name="T9" fmla="*/ 960 h 487"/>
                <a:gd name="T10" fmla="*/ 150 w 765"/>
                <a:gd name="T11" fmla="*/ 510 h 487"/>
                <a:gd name="T12" fmla="*/ 138 w 765"/>
                <a:gd name="T13" fmla="*/ 488 h 487"/>
                <a:gd name="T14" fmla="*/ 138 w 765"/>
                <a:gd name="T15" fmla="*/ 490 h 487"/>
                <a:gd name="T16" fmla="*/ 145 w 765"/>
                <a:gd name="T17" fmla="*/ 545 h 487"/>
                <a:gd name="T18" fmla="*/ 145 w 765"/>
                <a:gd name="T19" fmla="*/ 555 h 487"/>
                <a:gd name="T20" fmla="*/ 93 w 765"/>
                <a:gd name="T21" fmla="*/ 655 h 487"/>
                <a:gd name="T22" fmla="*/ 90 w 765"/>
                <a:gd name="T23" fmla="*/ 653 h 487"/>
                <a:gd name="T24" fmla="*/ 95 w 765"/>
                <a:gd name="T25" fmla="*/ 728 h 487"/>
                <a:gd name="T26" fmla="*/ 88 w 765"/>
                <a:gd name="T27" fmla="*/ 740 h 487"/>
                <a:gd name="T28" fmla="*/ 0 w 765"/>
                <a:gd name="T29" fmla="*/ 808 h 487"/>
                <a:gd name="T30" fmla="*/ 158 w 765"/>
                <a:gd name="T31" fmla="*/ 925 h 487"/>
                <a:gd name="T32" fmla="*/ 820 w 765"/>
                <a:gd name="T33" fmla="*/ 1123 h 487"/>
                <a:gd name="T34" fmla="*/ 1488 w 765"/>
                <a:gd name="T35" fmla="*/ 1163 h 487"/>
                <a:gd name="T36" fmla="*/ 1775 w 765"/>
                <a:gd name="T37" fmla="*/ 538 h 4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65" h="487">
                  <a:moveTo>
                    <a:pt x="502" y="0"/>
                  </a:moveTo>
                  <a:cubicBezTo>
                    <a:pt x="517" y="10"/>
                    <a:pt x="562" y="35"/>
                    <a:pt x="601" y="82"/>
                  </a:cubicBezTo>
                  <a:cubicBezTo>
                    <a:pt x="659" y="154"/>
                    <a:pt x="699" y="202"/>
                    <a:pt x="708" y="251"/>
                  </a:cubicBezTo>
                  <a:cubicBezTo>
                    <a:pt x="726" y="346"/>
                    <a:pt x="692" y="397"/>
                    <a:pt x="598" y="434"/>
                  </a:cubicBezTo>
                  <a:cubicBezTo>
                    <a:pt x="547" y="454"/>
                    <a:pt x="456" y="420"/>
                    <a:pt x="309" y="384"/>
                  </a:cubicBezTo>
                  <a:cubicBezTo>
                    <a:pt x="163" y="348"/>
                    <a:pt x="78" y="239"/>
                    <a:pt x="60" y="204"/>
                  </a:cubicBezTo>
                  <a:cubicBezTo>
                    <a:pt x="58" y="200"/>
                    <a:pt x="57" y="198"/>
                    <a:pt x="55" y="195"/>
                  </a:cubicBezTo>
                  <a:cubicBezTo>
                    <a:pt x="55" y="195"/>
                    <a:pt x="55" y="195"/>
                    <a:pt x="55" y="196"/>
                  </a:cubicBezTo>
                  <a:cubicBezTo>
                    <a:pt x="57" y="201"/>
                    <a:pt x="58" y="209"/>
                    <a:pt x="58" y="218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5" y="244"/>
                    <a:pt x="43" y="260"/>
                    <a:pt x="37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42" y="269"/>
                    <a:pt x="45" y="280"/>
                    <a:pt x="38" y="29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26" y="310"/>
                    <a:pt x="15" y="320"/>
                    <a:pt x="0" y="323"/>
                  </a:cubicBezTo>
                  <a:cubicBezTo>
                    <a:pt x="21" y="345"/>
                    <a:pt x="43" y="361"/>
                    <a:pt x="63" y="370"/>
                  </a:cubicBezTo>
                  <a:cubicBezTo>
                    <a:pt x="130" y="400"/>
                    <a:pt x="222" y="424"/>
                    <a:pt x="328" y="449"/>
                  </a:cubicBezTo>
                  <a:cubicBezTo>
                    <a:pt x="434" y="473"/>
                    <a:pt x="547" y="487"/>
                    <a:pt x="595" y="465"/>
                  </a:cubicBezTo>
                  <a:cubicBezTo>
                    <a:pt x="668" y="432"/>
                    <a:pt x="765" y="370"/>
                    <a:pt x="710" y="21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1" name="Freeform 122"/>
            <p:cNvSpPr>
              <a:spLocks/>
            </p:cNvSpPr>
            <p:nvPr/>
          </p:nvSpPr>
          <p:spPr bwMode="auto">
            <a:xfrm>
              <a:off x="4170" y="1687"/>
              <a:ext cx="971" cy="985"/>
            </a:xfrm>
            <a:custGeom>
              <a:avLst/>
              <a:gdLst>
                <a:gd name="T0" fmla="*/ 971 w 388"/>
                <a:gd name="T1" fmla="*/ 985 h 394"/>
                <a:gd name="T2" fmla="*/ 496 w 388"/>
                <a:gd name="T3" fmla="*/ 393 h 394"/>
                <a:gd name="T4" fmla="*/ 491 w 388"/>
                <a:gd name="T5" fmla="*/ 375 h 394"/>
                <a:gd name="T6" fmla="*/ 491 w 388"/>
                <a:gd name="T7" fmla="*/ 375 h 394"/>
                <a:gd name="T8" fmla="*/ 460 w 388"/>
                <a:gd name="T9" fmla="*/ 250 h 394"/>
                <a:gd name="T10" fmla="*/ 433 w 388"/>
                <a:gd name="T11" fmla="*/ 183 h 394"/>
                <a:gd name="T12" fmla="*/ 423 w 388"/>
                <a:gd name="T13" fmla="*/ 168 h 394"/>
                <a:gd name="T14" fmla="*/ 335 w 388"/>
                <a:gd name="T15" fmla="*/ 80 h 394"/>
                <a:gd name="T16" fmla="*/ 65 w 388"/>
                <a:gd name="T17" fmla="*/ 0 h 394"/>
                <a:gd name="T18" fmla="*/ 50 w 388"/>
                <a:gd name="T19" fmla="*/ 3 h 394"/>
                <a:gd name="T20" fmla="*/ 0 w 388"/>
                <a:gd name="T21" fmla="*/ 68 h 394"/>
                <a:gd name="T22" fmla="*/ 5 w 388"/>
                <a:gd name="T23" fmla="*/ 68 h 394"/>
                <a:gd name="T24" fmla="*/ 275 w 388"/>
                <a:gd name="T25" fmla="*/ 110 h 394"/>
                <a:gd name="T26" fmla="*/ 440 w 388"/>
                <a:gd name="T27" fmla="*/ 428 h 394"/>
                <a:gd name="T28" fmla="*/ 438 w 388"/>
                <a:gd name="T29" fmla="*/ 435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8" h="394">
                  <a:moveTo>
                    <a:pt x="388" y="394"/>
                  </a:moveTo>
                  <a:cubicBezTo>
                    <a:pt x="357" y="300"/>
                    <a:pt x="198" y="157"/>
                    <a:pt x="198" y="157"/>
                  </a:cubicBezTo>
                  <a:cubicBezTo>
                    <a:pt x="197" y="155"/>
                    <a:pt x="196" y="152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2" name="Freeform 123"/>
            <p:cNvSpPr>
              <a:spLocks/>
            </p:cNvSpPr>
            <p:nvPr/>
          </p:nvSpPr>
          <p:spPr bwMode="auto">
            <a:xfrm>
              <a:off x="3943" y="3187"/>
              <a:ext cx="990" cy="180"/>
            </a:xfrm>
            <a:custGeom>
              <a:avLst/>
              <a:gdLst>
                <a:gd name="T0" fmla="*/ 990 w 396"/>
                <a:gd name="T1" fmla="*/ 50 h 72"/>
                <a:gd name="T2" fmla="*/ 748 w 396"/>
                <a:gd name="T3" fmla="*/ 125 h 72"/>
                <a:gd name="T4" fmla="*/ 0 w 396"/>
                <a:gd name="T5" fmla="*/ 0 h 72"/>
                <a:gd name="T6" fmla="*/ 990 w 396"/>
                <a:gd name="T7" fmla="*/ 50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6" h="72">
                  <a:moveTo>
                    <a:pt x="396" y="20"/>
                  </a:moveTo>
                  <a:cubicBezTo>
                    <a:pt x="396" y="20"/>
                    <a:pt x="378" y="47"/>
                    <a:pt x="299" y="50"/>
                  </a:cubicBezTo>
                  <a:cubicBezTo>
                    <a:pt x="221" y="53"/>
                    <a:pt x="25" y="12"/>
                    <a:pt x="0" y="0"/>
                  </a:cubicBezTo>
                  <a:cubicBezTo>
                    <a:pt x="0" y="0"/>
                    <a:pt x="301" y="72"/>
                    <a:pt x="396" y="20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3" name="Freeform 124"/>
            <p:cNvSpPr>
              <a:spLocks/>
            </p:cNvSpPr>
            <p:nvPr/>
          </p:nvSpPr>
          <p:spPr bwMode="auto">
            <a:xfrm>
              <a:off x="4638" y="2082"/>
              <a:ext cx="125" cy="137"/>
            </a:xfrm>
            <a:custGeom>
              <a:avLst/>
              <a:gdLst>
                <a:gd name="T0" fmla="*/ 28 w 50"/>
                <a:gd name="T1" fmla="*/ 2 h 55"/>
                <a:gd name="T2" fmla="*/ 10 w 50"/>
                <a:gd name="T3" fmla="*/ 42 h 55"/>
                <a:gd name="T4" fmla="*/ 5 w 50"/>
                <a:gd name="T5" fmla="*/ 57 h 55"/>
                <a:gd name="T6" fmla="*/ 30 w 50"/>
                <a:gd name="T7" fmla="*/ 70 h 55"/>
                <a:gd name="T8" fmla="*/ 125 w 50"/>
                <a:gd name="T9" fmla="*/ 137 h 55"/>
                <a:gd name="T10" fmla="*/ 50 w 50"/>
                <a:gd name="T11" fmla="*/ 67 h 55"/>
                <a:gd name="T12" fmla="*/ 25 w 50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5">
                  <a:moveTo>
                    <a:pt x="11" y="1"/>
                  </a:moveTo>
                  <a:cubicBezTo>
                    <a:pt x="11" y="8"/>
                    <a:pt x="7" y="12"/>
                    <a:pt x="4" y="17"/>
                  </a:cubicBezTo>
                  <a:cubicBezTo>
                    <a:pt x="1" y="20"/>
                    <a:pt x="0" y="21"/>
                    <a:pt x="2" y="23"/>
                  </a:cubicBezTo>
                  <a:cubicBezTo>
                    <a:pt x="4" y="25"/>
                    <a:pt x="9" y="27"/>
                    <a:pt x="12" y="28"/>
                  </a:cubicBezTo>
                  <a:cubicBezTo>
                    <a:pt x="25" y="35"/>
                    <a:pt x="39" y="43"/>
                    <a:pt x="50" y="55"/>
                  </a:cubicBezTo>
                  <a:cubicBezTo>
                    <a:pt x="39" y="46"/>
                    <a:pt x="31" y="35"/>
                    <a:pt x="20" y="27"/>
                  </a:cubicBezTo>
                  <a:cubicBezTo>
                    <a:pt x="12" y="21"/>
                    <a:pt x="12" y="10"/>
                    <a:pt x="10" y="0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48827" y="46074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920353" y="4825578"/>
            <a:ext cx="1899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Symbol"/>
              <a:buChar char="¯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Inflammation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  <a:sym typeface="Symbol"/>
            </a:endParaRP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(Ly6C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hi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, CD11b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low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/F4/80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high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)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Rounded Rectangle 293"/>
          <p:cNvSpPr/>
          <p:nvPr/>
        </p:nvSpPr>
        <p:spPr>
          <a:xfrm>
            <a:off x="6623583" y="4510182"/>
            <a:ext cx="1433735" cy="6002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/>
          <p:cNvSpPr txBox="1"/>
          <p:nvPr/>
        </p:nvSpPr>
        <p:spPr>
          <a:xfrm flipH="1">
            <a:off x="6477000" y="4535011"/>
            <a:ext cx="17210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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Inflammation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(Ly6C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hi,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CD11b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low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/F4/80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high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)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6" name="Group 3"/>
          <p:cNvGrpSpPr>
            <a:grpSpLocks/>
          </p:cNvGrpSpPr>
          <p:nvPr/>
        </p:nvGrpSpPr>
        <p:grpSpPr bwMode="auto">
          <a:xfrm>
            <a:off x="2725985" y="4363863"/>
            <a:ext cx="676656" cy="768096"/>
            <a:chOff x="2990" y="989"/>
            <a:chExt cx="2376" cy="2378"/>
          </a:xfrm>
          <a:gradFill>
            <a:gsLst>
              <a:gs pos="34000">
                <a:srgbClr val="92D050"/>
              </a:gs>
              <a:gs pos="69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</a:gradFill>
        </p:grpSpPr>
        <p:sp>
          <p:nvSpPr>
            <p:cNvPr id="297" name="Freeform 4"/>
            <p:cNvSpPr>
              <a:spLocks/>
            </p:cNvSpPr>
            <p:nvPr/>
          </p:nvSpPr>
          <p:spPr bwMode="auto">
            <a:xfrm>
              <a:off x="4083" y="3232"/>
              <a:ext cx="315" cy="115"/>
            </a:xfrm>
            <a:custGeom>
              <a:avLst/>
              <a:gdLst>
                <a:gd name="T0" fmla="*/ 103 w 126"/>
                <a:gd name="T1" fmla="*/ 25 h 46"/>
                <a:gd name="T2" fmla="*/ 3 w 126"/>
                <a:gd name="T3" fmla="*/ 0 h 46"/>
                <a:gd name="T4" fmla="*/ 3 w 126"/>
                <a:gd name="T5" fmla="*/ 78 h 46"/>
                <a:gd name="T6" fmla="*/ 3 w 126"/>
                <a:gd name="T7" fmla="*/ 88 h 46"/>
                <a:gd name="T8" fmla="*/ 158 w 126"/>
                <a:gd name="T9" fmla="*/ 115 h 46"/>
                <a:gd name="T10" fmla="*/ 310 w 126"/>
                <a:gd name="T11" fmla="*/ 90 h 46"/>
                <a:gd name="T12" fmla="*/ 315 w 126"/>
                <a:gd name="T13" fmla="*/ 83 h 46"/>
                <a:gd name="T14" fmla="*/ 315 w 126"/>
                <a:gd name="T15" fmla="*/ 55 h 46"/>
                <a:gd name="T16" fmla="*/ 103 w 126"/>
                <a:gd name="T17" fmla="*/ 25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6" h="46">
                  <a:moveTo>
                    <a:pt x="41" y="10"/>
                  </a:moveTo>
                  <a:cubicBezTo>
                    <a:pt x="27" y="7"/>
                    <a:pt x="14" y="3"/>
                    <a:pt x="1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6" y="41"/>
                    <a:pt x="32" y="46"/>
                    <a:pt x="63" y="46"/>
                  </a:cubicBezTo>
                  <a:cubicBezTo>
                    <a:pt x="92" y="46"/>
                    <a:pt x="116" y="42"/>
                    <a:pt x="124" y="36"/>
                  </a:cubicBezTo>
                  <a:cubicBezTo>
                    <a:pt x="125" y="35"/>
                    <a:pt x="126" y="33"/>
                    <a:pt x="126" y="33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01" y="21"/>
                    <a:pt x="74" y="17"/>
                    <a:pt x="41" y="1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8" name="Freeform 5"/>
            <p:cNvSpPr>
              <a:spLocks/>
            </p:cNvSpPr>
            <p:nvPr/>
          </p:nvSpPr>
          <p:spPr bwMode="auto">
            <a:xfrm>
              <a:off x="4155" y="3257"/>
              <a:ext cx="243" cy="80"/>
            </a:xfrm>
            <a:custGeom>
              <a:avLst/>
              <a:gdLst>
                <a:gd name="T0" fmla="*/ 15 w 97"/>
                <a:gd name="T1" fmla="*/ 8 h 32"/>
                <a:gd name="T2" fmla="*/ 80 w 97"/>
                <a:gd name="T3" fmla="*/ 48 h 32"/>
                <a:gd name="T4" fmla="*/ 103 w 97"/>
                <a:gd name="T5" fmla="*/ 70 h 32"/>
                <a:gd name="T6" fmla="*/ 138 w 97"/>
                <a:gd name="T7" fmla="*/ 70 h 32"/>
                <a:gd name="T8" fmla="*/ 240 w 97"/>
                <a:gd name="T9" fmla="*/ 38 h 32"/>
                <a:gd name="T10" fmla="*/ 135 w 97"/>
                <a:gd name="T11" fmla="*/ 25 h 32"/>
                <a:gd name="T12" fmla="*/ 0 w 97"/>
                <a:gd name="T13" fmla="*/ 3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32">
                  <a:moveTo>
                    <a:pt x="6" y="3"/>
                  </a:moveTo>
                  <a:cubicBezTo>
                    <a:pt x="16" y="6"/>
                    <a:pt x="26" y="12"/>
                    <a:pt x="32" y="19"/>
                  </a:cubicBezTo>
                  <a:cubicBezTo>
                    <a:pt x="35" y="22"/>
                    <a:pt x="37" y="26"/>
                    <a:pt x="41" y="28"/>
                  </a:cubicBezTo>
                  <a:cubicBezTo>
                    <a:pt x="43" y="29"/>
                    <a:pt x="52" y="28"/>
                    <a:pt x="55" y="28"/>
                  </a:cubicBezTo>
                  <a:cubicBezTo>
                    <a:pt x="66" y="28"/>
                    <a:pt x="97" y="32"/>
                    <a:pt x="96" y="15"/>
                  </a:cubicBezTo>
                  <a:cubicBezTo>
                    <a:pt x="82" y="15"/>
                    <a:pt x="68" y="12"/>
                    <a:pt x="54" y="10"/>
                  </a:cubicBezTo>
                  <a:cubicBezTo>
                    <a:pt x="37" y="7"/>
                    <a:pt x="17" y="0"/>
                    <a:pt x="0" y="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9" name="Freeform 6"/>
            <p:cNvSpPr>
              <a:spLocks/>
            </p:cNvSpPr>
            <p:nvPr/>
          </p:nvSpPr>
          <p:spPr bwMode="auto">
            <a:xfrm>
              <a:off x="4083" y="3232"/>
              <a:ext cx="315" cy="115"/>
            </a:xfrm>
            <a:custGeom>
              <a:avLst/>
              <a:gdLst>
                <a:gd name="T0" fmla="*/ 103 w 126"/>
                <a:gd name="T1" fmla="*/ 25 h 46"/>
                <a:gd name="T2" fmla="*/ 3 w 126"/>
                <a:gd name="T3" fmla="*/ 0 h 46"/>
                <a:gd name="T4" fmla="*/ 3 w 126"/>
                <a:gd name="T5" fmla="*/ 78 h 46"/>
                <a:gd name="T6" fmla="*/ 3 w 126"/>
                <a:gd name="T7" fmla="*/ 88 h 46"/>
                <a:gd name="T8" fmla="*/ 158 w 126"/>
                <a:gd name="T9" fmla="*/ 115 h 46"/>
                <a:gd name="T10" fmla="*/ 310 w 126"/>
                <a:gd name="T11" fmla="*/ 90 h 46"/>
                <a:gd name="T12" fmla="*/ 315 w 126"/>
                <a:gd name="T13" fmla="*/ 83 h 46"/>
                <a:gd name="T14" fmla="*/ 315 w 126"/>
                <a:gd name="T15" fmla="*/ 55 h 46"/>
                <a:gd name="T16" fmla="*/ 103 w 126"/>
                <a:gd name="T17" fmla="*/ 25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6" h="46">
                  <a:moveTo>
                    <a:pt x="41" y="10"/>
                  </a:moveTo>
                  <a:cubicBezTo>
                    <a:pt x="27" y="7"/>
                    <a:pt x="14" y="3"/>
                    <a:pt x="1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6" y="41"/>
                    <a:pt x="32" y="46"/>
                    <a:pt x="63" y="46"/>
                  </a:cubicBezTo>
                  <a:cubicBezTo>
                    <a:pt x="92" y="46"/>
                    <a:pt x="116" y="42"/>
                    <a:pt x="124" y="36"/>
                  </a:cubicBezTo>
                  <a:cubicBezTo>
                    <a:pt x="125" y="35"/>
                    <a:pt x="126" y="33"/>
                    <a:pt x="126" y="33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01" y="21"/>
                    <a:pt x="74" y="17"/>
                    <a:pt x="41" y="10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0" name="Freeform 7"/>
            <p:cNvSpPr>
              <a:spLocks/>
            </p:cNvSpPr>
            <p:nvPr/>
          </p:nvSpPr>
          <p:spPr bwMode="auto">
            <a:xfrm>
              <a:off x="3535" y="1829"/>
              <a:ext cx="38" cy="50"/>
            </a:xfrm>
            <a:custGeom>
              <a:avLst/>
              <a:gdLst>
                <a:gd name="T0" fmla="*/ 18 w 15"/>
                <a:gd name="T1" fmla="*/ 5 h 20"/>
                <a:gd name="T2" fmla="*/ 8 w 15"/>
                <a:gd name="T3" fmla="*/ 35 h 20"/>
                <a:gd name="T4" fmla="*/ 33 w 15"/>
                <a:gd name="T5" fmla="*/ 18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0">
                  <a:moveTo>
                    <a:pt x="7" y="2"/>
                  </a:moveTo>
                  <a:cubicBezTo>
                    <a:pt x="0" y="0"/>
                    <a:pt x="1" y="12"/>
                    <a:pt x="3" y="14"/>
                  </a:cubicBezTo>
                  <a:cubicBezTo>
                    <a:pt x="9" y="20"/>
                    <a:pt x="15" y="13"/>
                    <a:pt x="13" y="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1" name="Freeform 8"/>
            <p:cNvSpPr>
              <a:spLocks/>
            </p:cNvSpPr>
            <p:nvPr/>
          </p:nvSpPr>
          <p:spPr bwMode="auto">
            <a:xfrm>
              <a:off x="3225" y="2817"/>
              <a:ext cx="325" cy="502"/>
            </a:xfrm>
            <a:custGeom>
              <a:avLst/>
              <a:gdLst>
                <a:gd name="T0" fmla="*/ 140 w 130"/>
                <a:gd name="T1" fmla="*/ 125 h 201"/>
                <a:gd name="T2" fmla="*/ 140 w 130"/>
                <a:gd name="T3" fmla="*/ 125 h 201"/>
                <a:gd name="T4" fmla="*/ 0 w 130"/>
                <a:gd name="T5" fmla="*/ 0 h 201"/>
                <a:gd name="T6" fmla="*/ 18 w 130"/>
                <a:gd name="T7" fmla="*/ 150 h 201"/>
                <a:gd name="T8" fmla="*/ 23 w 130"/>
                <a:gd name="T9" fmla="*/ 465 h 201"/>
                <a:gd name="T10" fmla="*/ 23 w 130"/>
                <a:gd name="T11" fmla="*/ 465 h 201"/>
                <a:gd name="T12" fmla="*/ 23 w 130"/>
                <a:gd name="T13" fmla="*/ 467 h 201"/>
                <a:gd name="T14" fmla="*/ 173 w 130"/>
                <a:gd name="T15" fmla="*/ 502 h 201"/>
                <a:gd name="T16" fmla="*/ 325 w 130"/>
                <a:gd name="T17" fmla="*/ 467 h 201"/>
                <a:gd name="T18" fmla="*/ 325 w 130"/>
                <a:gd name="T19" fmla="*/ 465 h 201"/>
                <a:gd name="T20" fmla="*/ 325 w 130"/>
                <a:gd name="T21" fmla="*/ 465 h 201"/>
                <a:gd name="T22" fmla="*/ 325 w 130"/>
                <a:gd name="T23" fmla="*/ 255 h 201"/>
                <a:gd name="T24" fmla="*/ 298 w 130"/>
                <a:gd name="T25" fmla="*/ 242 h 201"/>
                <a:gd name="T26" fmla="*/ 140 w 130"/>
                <a:gd name="T27" fmla="*/ 125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01">
                  <a:moveTo>
                    <a:pt x="56" y="50"/>
                  </a:moveTo>
                  <a:cubicBezTo>
                    <a:pt x="56" y="50"/>
                    <a:pt x="56" y="50"/>
                    <a:pt x="56" y="50"/>
                  </a:cubicBezTo>
                  <a:cubicBezTo>
                    <a:pt x="34" y="56"/>
                    <a:pt x="15" y="35"/>
                    <a:pt x="0" y="0"/>
                  </a:cubicBezTo>
                  <a:cubicBezTo>
                    <a:pt x="4" y="22"/>
                    <a:pt x="7" y="43"/>
                    <a:pt x="7" y="60"/>
                  </a:cubicBezTo>
                  <a:cubicBezTo>
                    <a:pt x="6" y="122"/>
                    <a:pt x="8" y="147"/>
                    <a:pt x="9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9" y="187"/>
                    <a:pt x="9" y="187"/>
                    <a:pt x="9" y="187"/>
                  </a:cubicBezTo>
                  <a:cubicBezTo>
                    <a:pt x="9" y="195"/>
                    <a:pt x="36" y="201"/>
                    <a:pt x="69" y="201"/>
                  </a:cubicBezTo>
                  <a:cubicBezTo>
                    <a:pt x="103" y="201"/>
                    <a:pt x="130" y="195"/>
                    <a:pt x="130" y="187"/>
                  </a:cubicBezTo>
                  <a:cubicBezTo>
                    <a:pt x="130" y="187"/>
                    <a:pt x="130" y="187"/>
                    <a:pt x="130" y="186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6" y="100"/>
                    <a:pt x="123" y="98"/>
                    <a:pt x="119" y="97"/>
                  </a:cubicBezTo>
                  <a:cubicBezTo>
                    <a:pt x="99" y="88"/>
                    <a:pt x="77" y="72"/>
                    <a:pt x="56" y="5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2" name="Freeform 9"/>
            <p:cNvSpPr>
              <a:spLocks/>
            </p:cNvSpPr>
            <p:nvPr/>
          </p:nvSpPr>
          <p:spPr bwMode="auto">
            <a:xfrm>
              <a:off x="3243" y="2842"/>
              <a:ext cx="310" cy="475"/>
            </a:xfrm>
            <a:custGeom>
              <a:avLst/>
              <a:gdLst>
                <a:gd name="T0" fmla="*/ 300 w 124"/>
                <a:gd name="T1" fmla="*/ 233 h 190"/>
                <a:gd name="T2" fmla="*/ 290 w 124"/>
                <a:gd name="T3" fmla="*/ 440 h 190"/>
                <a:gd name="T4" fmla="*/ 100 w 124"/>
                <a:gd name="T5" fmla="*/ 453 h 190"/>
                <a:gd name="T6" fmla="*/ 248 w 124"/>
                <a:gd name="T7" fmla="*/ 380 h 190"/>
                <a:gd name="T8" fmla="*/ 215 w 124"/>
                <a:gd name="T9" fmla="*/ 245 h 190"/>
                <a:gd name="T10" fmla="*/ 0 w 124"/>
                <a:gd name="T11" fmla="*/ 0 h 190"/>
                <a:gd name="T12" fmla="*/ 168 w 124"/>
                <a:gd name="T13" fmla="*/ 145 h 190"/>
                <a:gd name="T14" fmla="*/ 300 w 124"/>
                <a:gd name="T15" fmla="*/ 233 h 1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4" h="190">
                  <a:moveTo>
                    <a:pt x="120" y="93"/>
                  </a:moveTo>
                  <a:cubicBezTo>
                    <a:pt x="118" y="112"/>
                    <a:pt x="124" y="165"/>
                    <a:pt x="116" y="176"/>
                  </a:cubicBezTo>
                  <a:cubicBezTo>
                    <a:pt x="107" y="190"/>
                    <a:pt x="55" y="185"/>
                    <a:pt x="40" y="181"/>
                  </a:cubicBezTo>
                  <a:cubicBezTo>
                    <a:pt x="58" y="184"/>
                    <a:pt x="91" y="168"/>
                    <a:pt x="99" y="152"/>
                  </a:cubicBezTo>
                  <a:cubicBezTo>
                    <a:pt x="110" y="132"/>
                    <a:pt x="99" y="113"/>
                    <a:pt x="86" y="98"/>
                  </a:cubicBezTo>
                  <a:cubicBezTo>
                    <a:pt x="65" y="74"/>
                    <a:pt x="6" y="37"/>
                    <a:pt x="0" y="0"/>
                  </a:cubicBezTo>
                  <a:cubicBezTo>
                    <a:pt x="12" y="18"/>
                    <a:pt x="52" y="44"/>
                    <a:pt x="67" y="58"/>
                  </a:cubicBezTo>
                  <a:cubicBezTo>
                    <a:pt x="80" y="71"/>
                    <a:pt x="100" y="95"/>
                    <a:pt x="120" y="93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3" name="Freeform 10"/>
            <p:cNvSpPr>
              <a:spLocks noEditPoints="1"/>
            </p:cNvSpPr>
            <p:nvPr/>
          </p:nvSpPr>
          <p:spPr bwMode="auto">
            <a:xfrm>
              <a:off x="4505" y="1729"/>
              <a:ext cx="238" cy="333"/>
            </a:xfrm>
            <a:custGeom>
              <a:avLst/>
              <a:gdLst>
                <a:gd name="T0" fmla="*/ 140 w 95"/>
                <a:gd name="T1" fmla="*/ 0 h 133"/>
                <a:gd name="T2" fmla="*/ 0 w 95"/>
                <a:gd name="T3" fmla="*/ 38 h 133"/>
                <a:gd name="T4" fmla="*/ 88 w 95"/>
                <a:gd name="T5" fmla="*/ 125 h 133"/>
                <a:gd name="T6" fmla="*/ 160 w 95"/>
                <a:gd name="T7" fmla="*/ 80 h 133"/>
                <a:gd name="T8" fmla="*/ 140 w 95"/>
                <a:gd name="T9" fmla="*/ 0 h 133"/>
                <a:gd name="T10" fmla="*/ 183 w 95"/>
                <a:gd name="T11" fmla="*/ 120 h 133"/>
                <a:gd name="T12" fmla="*/ 98 w 95"/>
                <a:gd name="T13" fmla="*/ 140 h 133"/>
                <a:gd name="T14" fmla="*/ 125 w 95"/>
                <a:gd name="T15" fmla="*/ 208 h 133"/>
                <a:gd name="T16" fmla="*/ 155 w 95"/>
                <a:gd name="T17" fmla="*/ 333 h 133"/>
                <a:gd name="T18" fmla="*/ 155 w 95"/>
                <a:gd name="T19" fmla="*/ 333 h 133"/>
                <a:gd name="T20" fmla="*/ 208 w 95"/>
                <a:gd name="T21" fmla="*/ 208 h 133"/>
                <a:gd name="T22" fmla="*/ 183 w 95"/>
                <a:gd name="T23" fmla="*/ 120 h 1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5" h="133">
                  <a:moveTo>
                    <a:pt x="56" y="0"/>
                  </a:moveTo>
                  <a:cubicBezTo>
                    <a:pt x="56" y="0"/>
                    <a:pt x="20" y="2"/>
                    <a:pt x="0" y="15"/>
                  </a:cubicBezTo>
                  <a:cubicBezTo>
                    <a:pt x="10" y="21"/>
                    <a:pt x="24" y="34"/>
                    <a:pt x="35" y="50"/>
                  </a:cubicBezTo>
                  <a:cubicBezTo>
                    <a:pt x="39" y="45"/>
                    <a:pt x="49" y="40"/>
                    <a:pt x="64" y="32"/>
                  </a:cubicBezTo>
                  <a:cubicBezTo>
                    <a:pt x="70" y="26"/>
                    <a:pt x="70" y="6"/>
                    <a:pt x="56" y="0"/>
                  </a:cubicBezTo>
                  <a:moveTo>
                    <a:pt x="73" y="48"/>
                  </a:moveTo>
                  <a:cubicBezTo>
                    <a:pt x="65" y="48"/>
                    <a:pt x="59" y="49"/>
                    <a:pt x="39" y="56"/>
                  </a:cubicBezTo>
                  <a:cubicBezTo>
                    <a:pt x="44" y="64"/>
                    <a:pt x="48" y="73"/>
                    <a:pt x="50" y="83"/>
                  </a:cubicBezTo>
                  <a:cubicBezTo>
                    <a:pt x="56" y="107"/>
                    <a:pt x="55" y="114"/>
                    <a:pt x="62" y="133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57" y="111"/>
                    <a:pt x="72" y="89"/>
                    <a:pt x="83" y="83"/>
                  </a:cubicBezTo>
                  <a:cubicBezTo>
                    <a:pt x="95" y="75"/>
                    <a:pt x="85" y="49"/>
                    <a:pt x="73" y="48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4" name="Freeform 11"/>
            <p:cNvSpPr>
              <a:spLocks/>
            </p:cNvSpPr>
            <p:nvPr/>
          </p:nvSpPr>
          <p:spPr bwMode="auto">
            <a:xfrm>
              <a:off x="3795" y="1397"/>
              <a:ext cx="815" cy="807"/>
            </a:xfrm>
            <a:custGeom>
              <a:avLst/>
              <a:gdLst>
                <a:gd name="T0" fmla="*/ 290 w 326"/>
                <a:gd name="T1" fmla="*/ 582 h 323"/>
                <a:gd name="T2" fmla="*/ 333 w 326"/>
                <a:gd name="T3" fmla="*/ 452 h 323"/>
                <a:gd name="T4" fmla="*/ 770 w 326"/>
                <a:gd name="T5" fmla="*/ 240 h 323"/>
                <a:gd name="T6" fmla="*/ 780 w 326"/>
                <a:gd name="T7" fmla="*/ 145 h 323"/>
                <a:gd name="T8" fmla="*/ 650 w 326"/>
                <a:gd name="T9" fmla="*/ 132 h 323"/>
                <a:gd name="T10" fmla="*/ 780 w 326"/>
                <a:gd name="T11" fmla="*/ 120 h 323"/>
                <a:gd name="T12" fmla="*/ 783 w 326"/>
                <a:gd name="T13" fmla="*/ 12 h 323"/>
                <a:gd name="T14" fmla="*/ 343 w 326"/>
                <a:gd name="T15" fmla="*/ 10 h 323"/>
                <a:gd name="T16" fmla="*/ 233 w 326"/>
                <a:gd name="T17" fmla="*/ 15 h 323"/>
                <a:gd name="T18" fmla="*/ 233 w 326"/>
                <a:gd name="T19" fmla="*/ 15 h 323"/>
                <a:gd name="T20" fmla="*/ 233 w 326"/>
                <a:gd name="T21" fmla="*/ 15 h 323"/>
                <a:gd name="T22" fmla="*/ 148 w 326"/>
                <a:gd name="T23" fmla="*/ 2 h 323"/>
                <a:gd name="T24" fmla="*/ 145 w 326"/>
                <a:gd name="T25" fmla="*/ 2 h 323"/>
                <a:gd name="T26" fmla="*/ 83 w 326"/>
                <a:gd name="T27" fmla="*/ 247 h 323"/>
                <a:gd name="T28" fmla="*/ 88 w 326"/>
                <a:gd name="T29" fmla="*/ 250 h 323"/>
                <a:gd name="T30" fmla="*/ 98 w 326"/>
                <a:gd name="T31" fmla="*/ 307 h 323"/>
                <a:gd name="T32" fmla="*/ 98 w 326"/>
                <a:gd name="T33" fmla="*/ 307 h 323"/>
                <a:gd name="T34" fmla="*/ 98 w 326"/>
                <a:gd name="T35" fmla="*/ 307 h 323"/>
                <a:gd name="T36" fmla="*/ 63 w 326"/>
                <a:gd name="T37" fmla="*/ 402 h 323"/>
                <a:gd name="T38" fmla="*/ 5 w 326"/>
                <a:gd name="T39" fmla="*/ 715 h 323"/>
                <a:gd name="T40" fmla="*/ 0 w 326"/>
                <a:gd name="T41" fmla="*/ 807 h 32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6" h="323">
                  <a:moveTo>
                    <a:pt x="116" y="233"/>
                  </a:moveTo>
                  <a:cubicBezTo>
                    <a:pt x="120" y="214"/>
                    <a:pt x="126" y="199"/>
                    <a:pt x="133" y="181"/>
                  </a:cubicBezTo>
                  <a:cubicBezTo>
                    <a:pt x="172" y="62"/>
                    <a:pt x="256" y="98"/>
                    <a:pt x="308" y="96"/>
                  </a:cubicBezTo>
                  <a:cubicBezTo>
                    <a:pt x="321" y="93"/>
                    <a:pt x="323" y="61"/>
                    <a:pt x="312" y="58"/>
                  </a:cubicBezTo>
                  <a:cubicBezTo>
                    <a:pt x="312" y="58"/>
                    <a:pt x="301" y="55"/>
                    <a:pt x="260" y="53"/>
                  </a:cubicBezTo>
                  <a:cubicBezTo>
                    <a:pt x="260" y="53"/>
                    <a:pt x="288" y="49"/>
                    <a:pt x="312" y="48"/>
                  </a:cubicBezTo>
                  <a:cubicBezTo>
                    <a:pt x="325" y="45"/>
                    <a:pt x="326" y="10"/>
                    <a:pt x="313" y="5"/>
                  </a:cubicBezTo>
                  <a:cubicBezTo>
                    <a:pt x="263" y="5"/>
                    <a:pt x="189" y="0"/>
                    <a:pt x="137" y="4"/>
                  </a:cubicBezTo>
                  <a:cubicBezTo>
                    <a:pt x="119" y="5"/>
                    <a:pt x="105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77" y="6"/>
                    <a:pt x="67" y="4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38" y="10"/>
                    <a:pt x="19" y="38"/>
                    <a:pt x="33" y="99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40" y="103"/>
                    <a:pt x="42" y="109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7" y="132"/>
                    <a:pt x="33" y="144"/>
                    <a:pt x="25" y="161"/>
                  </a:cubicBezTo>
                  <a:cubicBezTo>
                    <a:pt x="7" y="202"/>
                    <a:pt x="0" y="248"/>
                    <a:pt x="2" y="286"/>
                  </a:cubicBezTo>
                  <a:cubicBezTo>
                    <a:pt x="2" y="286"/>
                    <a:pt x="2" y="314"/>
                    <a:pt x="0" y="323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5" name="Freeform 12"/>
            <p:cNvSpPr>
              <a:spLocks/>
            </p:cNvSpPr>
            <p:nvPr/>
          </p:nvSpPr>
          <p:spPr bwMode="auto">
            <a:xfrm>
              <a:off x="3798" y="1732"/>
              <a:ext cx="375" cy="425"/>
            </a:xfrm>
            <a:custGeom>
              <a:avLst/>
              <a:gdLst>
                <a:gd name="T0" fmla="*/ 105 w 150"/>
                <a:gd name="T1" fmla="*/ 173 h 170"/>
                <a:gd name="T2" fmla="*/ 215 w 150"/>
                <a:gd name="T3" fmla="*/ 183 h 170"/>
                <a:gd name="T4" fmla="*/ 258 w 150"/>
                <a:gd name="T5" fmla="*/ 208 h 170"/>
                <a:gd name="T6" fmla="*/ 288 w 150"/>
                <a:gd name="T7" fmla="*/ 223 h 170"/>
                <a:gd name="T8" fmla="*/ 300 w 150"/>
                <a:gd name="T9" fmla="*/ 173 h 170"/>
                <a:gd name="T10" fmla="*/ 325 w 150"/>
                <a:gd name="T11" fmla="*/ 113 h 170"/>
                <a:gd name="T12" fmla="*/ 375 w 150"/>
                <a:gd name="T13" fmla="*/ 0 h 170"/>
                <a:gd name="T14" fmla="*/ 240 w 150"/>
                <a:gd name="T15" fmla="*/ 125 h 170"/>
                <a:gd name="T16" fmla="*/ 65 w 150"/>
                <a:gd name="T17" fmla="*/ 163 h 170"/>
                <a:gd name="T18" fmla="*/ 15 w 150"/>
                <a:gd name="T19" fmla="*/ 263 h 170"/>
                <a:gd name="T20" fmla="*/ 13 w 150"/>
                <a:gd name="T21" fmla="*/ 340 h 170"/>
                <a:gd name="T22" fmla="*/ 13 w 150"/>
                <a:gd name="T23" fmla="*/ 425 h 170"/>
                <a:gd name="T24" fmla="*/ 28 w 150"/>
                <a:gd name="T25" fmla="*/ 343 h 170"/>
                <a:gd name="T26" fmla="*/ 38 w 150"/>
                <a:gd name="T27" fmla="*/ 293 h 170"/>
                <a:gd name="T28" fmla="*/ 43 w 150"/>
                <a:gd name="T29" fmla="*/ 228 h 17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0" h="170">
                  <a:moveTo>
                    <a:pt x="42" y="69"/>
                  </a:moveTo>
                  <a:cubicBezTo>
                    <a:pt x="57" y="65"/>
                    <a:pt x="72" y="66"/>
                    <a:pt x="86" y="73"/>
                  </a:cubicBezTo>
                  <a:cubicBezTo>
                    <a:pt x="92" y="75"/>
                    <a:pt x="98" y="79"/>
                    <a:pt x="103" y="83"/>
                  </a:cubicBezTo>
                  <a:cubicBezTo>
                    <a:pt x="107" y="87"/>
                    <a:pt x="110" y="95"/>
                    <a:pt x="115" y="89"/>
                  </a:cubicBezTo>
                  <a:cubicBezTo>
                    <a:pt x="117" y="87"/>
                    <a:pt x="119" y="73"/>
                    <a:pt x="120" y="69"/>
                  </a:cubicBezTo>
                  <a:cubicBezTo>
                    <a:pt x="123" y="61"/>
                    <a:pt x="127" y="53"/>
                    <a:pt x="130" y="45"/>
                  </a:cubicBezTo>
                  <a:cubicBezTo>
                    <a:pt x="136" y="30"/>
                    <a:pt x="146" y="15"/>
                    <a:pt x="150" y="0"/>
                  </a:cubicBezTo>
                  <a:cubicBezTo>
                    <a:pt x="132" y="21"/>
                    <a:pt x="127" y="45"/>
                    <a:pt x="96" y="50"/>
                  </a:cubicBezTo>
                  <a:cubicBezTo>
                    <a:pt x="72" y="53"/>
                    <a:pt x="46" y="50"/>
                    <a:pt x="26" y="65"/>
                  </a:cubicBezTo>
                  <a:cubicBezTo>
                    <a:pt x="14" y="74"/>
                    <a:pt x="8" y="90"/>
                    <a:pt x="6" y="105"/>
                  </a:cubicBezTo>
                  <a:cubicBezTo>
                    <a:pt x="5" y="115"/>
                    <a:pt x="5" y="126"/>
                    <a:pt x="5" y="136"/>
                  </a:cubicBezTo>
                  <a:cubicBezTo>
                    <a:pt x="4" y="145"/>
                    <a:pt x="0" y="161"/>
                    <a:pt x="5" y="170"/>
                  </a:cubicBezTo>
                  <a:cubicBezTo>
                    <a:pt x="10" y="159"/>
                    <a:pt x="10" y="149"/>
                    <a:pt x="11" y="137"/>
                  </a:cubicBezTo>
                  <a:cubicBezTo>
                    <a:pt x="12" y="130"/>
                    <a:pt x="14" y="124"/>
                    <a:pt x="15" y="117"/>
                  </a:cubicBezTo>
                  <a:cubicBezTo>
                    <a:pt x="16" y="109"/>
                    <a:pt x="15" y="100"/>
                    <a:pt x="17" y="9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6" name="Freeform 13"/>
            <p:cNvSpPr>
              <a:spLocks/>
            </p:cNvSpPr>
            <p:nvPr/>
          </p:nvSpPr>
          <p:spPr bwMode="auto">
            <a:xfrm>
              <a:off x="3175" y="1272"/>
              <a:ext cx="380" cy="652"/>
            </a:xfrm>
            <a:custGeom>
              <a:avLst/>
              <a:gdLst>
                <a:gd name="T0" fmla="*/ 0 w 152"/>
                <a:gd name="T1" fmla="*/ 652 h 261"/>
                <a:gd name="T2" fmla="*/ 68 w 152"/>
                <a:gd name="T3" fmla="*/ 562 h 261"/>
                <a:gd name="T4" fmla="*/ 158 w 152"/>
                <a:gd name="T5" fmla="*/ 517 h 261"/>
                <a:gd name="T6" fmla="*/ 255 w 152"/>
                <a:gd name="T7" fmla="*/ 515 h 261"/>
                <a:gd name="T8" fmla="*/ 328 w 152"/>
                <a:gd name="T9" fmla="*/ 532 h 261"/>
                <a:gd name="T10" fmla="*/ 340 w 152"/>
                <a:gd name="T11" fmla="*/ 542 h 261"/>
                <a:gd name="T12" fmla="*/ 345 w 152"/>
                <a:gd name="T13" fmla="*/ 545 h 261"/>
                <a:gd name="T14" fmla="*/ 353 w 152"/>
                <a:gd name="T15" fmla="*/ 552 h 261"/>
                <a:gd name="T16" fmla="*/ 355 w 152"/>
                <a:gd name="T17" fmla="*/ 555 h 261"/>
                <a:gd name="T18" fmla="*/ 363 w 152"/>
                <a:gd name="T19" fmla="*/ 562 h 261"/>
                <a:gd name="T20" fmla="*/ 365 w 152"/>
                <a:gd name="T21" fmla="*/ 565 h 261"/>
                <a:gd name="T22" fmla="*/ 373 w 152"/>
                <a:gd name="T23" fmla="*/ 577 h 261"/>
                <a:gd name="T24" fmla="*/ 380 w 152"/>
                <a:gd name="T25" fmla="*/ 565 h 261"/>
                <a:gd name="T26" fmla="*/ 355 w 152"/>
                <a:gd name="T27" fmla="*/ 85 h 261"/>
                <a:gd name="T28" fmla="*/ 353 w 152"/>
                <a:gd name="T29" fmla="*/ 7 h 261"/>
                <a:gd name="T30" fmla="*/ 210 w 152"/>
                <a:gd name="T31" fmla="*/ 35 h 261"/>
                <a:gd name="T32" fmla="*/ 68 w 152"/>
                <a:gd name="T33" fmla="*/ 0 h 261"/>
                <a:gd name="T34" fmla="*/ 65 w 152"/>
                <a:gd name="T35" fmla="*/ 10 h 261"/>
                <a:gd name="T36" fmla="*/ 60 w 152"/>
                <a:gd name="T37" fmla="*/ 77 h 261"/>
                <a:gd name="T38" fmla="*/ 63 w 152"/>
                <a:gd name="T39" fmla="*/ 392 h 261"/>
                <a:gd name="T40" fmla="*/ 0 w 152"/>
                <a:gd name="T41" fmla="*/ 652 h 2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2" h="261">
                  <a:moveTo>
                    <a:pt x="0" y="261"/>
                  </a:moveTo>
                  <a:cubicBezTo>
                    <a:pt x="9" y="242"/>
                    <a:pt x="20" y="234"/>
                    <a:pt x="27" y="225"/>
                  </a:cubicBezTo>
                  <a:cubicBezTo>
                    <a:pt x="37" y="215"/>
                    <a:pt x="51" y="207"/>
                    <a:pt x="63" y="207"/>
                  </a:cubicBezTo>
                  <a:cubicBezTo>
                    <a:pt x="76" y="207"/>
                    <a:pt x="94" y="204"/>
                    <a:pt x="102" y="206"/>
                  </a:cubicBezTo>
                  <a:cubicBezTo>
                    <a:pt x="110" y="208"/>
                    <a:pt x="124" y="208"/>
                    <a:pt x="131" y="213"/>
                  </a:cubicBezTo>
                  <a:cubicBezTo>
                    <a:pt x="133" y="214"/>
                    <a:pt x="135" y="216"/>
                    <a:pt x="136" y="217"/>
                  </a:cubicBezTo>
                  <a:cubicBezTo>
                    <a:pt x="137" y="217"/>
                    <a:pt x="137" y="218"/>
                    <a:pt x="138" y="218"/>
                  </a:cubicBezTo>
                  <a:cubicBezTo>
                    <a:pt x="139" y="219"/>
                    <a:pt x="140" y="220"/>
                    <a:pt x="141" y="221"/>
                  </a:cubicBezTo>
                  <a:cubicBezTo>
                    <a:pt x="141" y="221"/>
                    <a:pt x="142" y="222"/>
                    <a:pt x="142" y="222"/>
                  </a:cubicBezTo>
                  <a:cubicBezTo>
                    <a:pt x="143" y="223"/>
                    <a:pt x="144" y="224"/>
                    <a:pt x="145" y="225"/>
                  </a:cubicBezTo>
                  <a:cubicBezTo>
                    <a:pt x="145" y="225"/>
                    <a:pt x="146" y="226"/>
                    <a:pt x="146" y="226"/>
                  </a:cubicBezTo>
                  <a:cubicBezTo>
                    <a:pt x="147" y="228"/>
                    <a:pt x="148" y="229"/>
                    <a:pt x="149" y="231"/>
                  </a:cubicBezTo>
                  <a:cubicBezTo>
                    <a:pt x="152" y="226"/>
                    <a:pt x="152" y="226"/>
                    <a:pt x="152" y="226"/>
                  </a:cubicBezTo>
                  <a:cubicBezTo>
                    <a:pt x="146" y="210"/>
                    <a:pt x="143" y="100"/>
                    <a:pt x="142" y="34"/>
                  </a:cubicBezTo>
                  <a:cubicBezTo>
                    <a:pt x="141" y="14"/>
                    <a:pt x="141" y="10"/>
                    <a:pt x="141" y="3"/>
                  </a:cubicBezTo>
                  <a:cubicBezTo>
                    <a:pt x="136" y="9"/>
                    <a:pt x="113" y="14"/>
                    <a:pt x="84" y="14"/>
                  </a:cubicBezTo>
                  <a:cubicBezTo>
                    <a:pt x="52" y="14"/>
                    <a:pt x="27" y="8"/>
                    <a:pt x="27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5" y="13"/>
                    <a:pt x="25" y="15"/>
                    <a:pt x="24" y="31"/>
                  </a:cubicBezTo>
                  <a:cubicBezTo>
                    <a:pt x="23" y="68"/>
                    <a:pt x="24" y="117"/>
                    <a:pt x="25" y="157"/>
                  </a:cubicBezTo>
                  <a:cubicBezTo>
                    <a:pt x="26" y="186"/>
                    <a:pt x="18" y="222"/>
                    <a:pt x="0" y="26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7" name="Freeform 14"/>
            <p:cNvSpPr>
              <a:spLocks/>
            </p:cNvSpPr>
            <p:nvPr/>
          </p:nvSpPr>
          <p:spPr bwMode="auto">
            <a:xfrm>
              <a:off x="3025" y="1834"/>
              <a:ext cx="185" cy="103"/>
            </a:xfrm>
            <a:custGeom>
              <a:avLst/>
              <a:gdLst>
                <a:gd name="T0" fmla="*/ 30 w 74"/>
                <a:gd name="T1" fmla="*/ 3 h 41"/>
                <a:gd name="T2" fmla="*/ 38 w 74"/>
                <a:gd name="T3" fmla="*/ 100 h 41"/>
                <a:gd name="T4" fmla="*/ 145 w 74"/>
                <a:gd name="T5" fmla="*/ 103 h 41"/>
                <a:gd name="T6" fmla="*/ 153 w 74"/>
                <a:gd name="T7" fmla="*/ 88 h 41"/>
                <a:gd name="T8" fmla="*/ 150 w 74"/>
                <a:gd name="T9" fmla="*/ 90 h 41"/>
                <a:gd name="T10" fmla="*/ 185 w 74"/>
                <a:gd name="T11" fmla="*/ 0 h 41"/>
                <a:gd name="T12" fmla="*/ 30 w 74"/>
                <a:gd name="T13" fmla="*/ 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41">
                  <a:moveTo>
                    <a:pt x="12" y="1"/>
                  </a:moveTo>
                  <a:cubicBezTo>
                    <a:pt x="1" y="7"/>
                    <a:pt x="0" y="37"/>
                    <a:pt x="15" y="40"/>
                  </a:cubicBezTo>
                  <a:cubicBezTo>
                    <a:pt x="23" y="41"/>
                    <a:pt x="42" y="41"/>
                    <a:pt x="58" y="41"/>
                  </a:cubicBezTo>
                  <a:cubicBezTo>
                    <a:pt x="59" y="39"/>
                    <a:pt x="60" y="37"/>
                    <a:pt x="61" y="35"/>
                  </a:cubicBezTo>
                  <a:cubicBezTo>
                    <a:pt x="61" y="36"/>
                    <a:pt x="61" y="36"/>
                    <a:pt x="60" y="36"/>
                  </a:cubicBezTo>
                  <a:cubicBezTo>
                    <a:pt x="66" y="24"/>
                    <a:pt x="70" y="12"/>
                    <a:pt x="74" y="0"/>
                  </a:cubicBezTo>
                  <a:cubicBezTo>
                    <a:pt x="51" y="0"/>
                    <a:pt x="23" y="0"/>
                    <a:pt x="12" y="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8" name="Freeform 15"/>
            <p:cNvSpPr>
              <a:spLocks/>
            </p:cNvSpPr>
            <p:nvPr/>
          </p:nvSpPr>
          <p:spPr bwMode="auto">
            <a:xfrm>
              <a:off x="3353" y="1297"/>
              <a:ext cx="77" cy="2"/>
            </a:xfrm>
            <a:custGeom>
              <a:avLst/>
              <a:gdLst>
                <a:gd name="T0" fmla="*/ 0 w 31"/>
                <a:gd name="T1" fmla="*/ 0 h 1"/>
                <a:gd name="T2" fmla="*/ 77 w 3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cubicBezTo>
                    <a:pt x="5" y="1"/>
                    <a:pt x="26" y="1"/>
                    <a:pt x="31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9" name="Freeform 16"/>
            <p:cNvSpPr>
              <a:spLocks/>
            </p:cNvSpPr>
            <p:nvPr/>
          </p:nvSpPr>
          <p:spPr bwMode="auto">
            <a:xfrm>
              <a:off x="3258" y="1937"/>
              <a:ext cx="1045" cy="1092"/>
            </a:xfrm>
            <a:custGeom>
              <a:avLst/>
              <a:gdLst>
                <a:gd name="T0" fmla="*/ 780 w 418"/>
                <a:gd name="T1" fmla="*/ 385 h 437"/>
                <a:gd name="T2" fmla="*/ 820 w 418"/>
                <a:gd name="T3" fmla="*/ 620 h 437"/>
                <a:gd name="T4" fmla="*/ 908 w 418"/>
                <a:gd name="T5" fmla="*/ 822 h 437"/>
                <a:gd name="T6" fmla="*/ 975 w 418"/>
                <a:gd name="T7" fmla="*/ 942 h 437"/>
                <a:gd name="T8" fmla="*/ 1033 w 418"/>
                <a:gd name="T9" fmla="*/ 1022 h 437"/>
                <a:gd name="T10" fmla="*/ 998 w 418"/>
                <a:gd name="T11" fmla="*/ 1072 h 437"/>
                <a:gd name="T12" fmla="*/ 885 w 418"/>
                <a:gd name="T13" fmla="*/ 1030 h 437"/>
                <a:gd name="T14" fmla="*/ 843 w 418"/>
                <a:gd name="T15" fmla="*/ 992 h 437"/>
                <a:gd name="T16" fmla="*/ 775 w 418"/>
                <a:gd name="T17" fmla="*/ 1007 h 437"/>
                <a:gd name="T18" fmla="*/ 733 w 418"/>
                <a:gd name="T19" fmla="*/ 962 h 437"/>
                <a:gd name="T20" fmla="*/ 653 w 418"/>
                <a:gd name="T21" fmla="*/ 932 h 437"/>
                <a:gd name="T22" fmla="*/ 610 w 418"/>
                <a:gd name="T23" fmla="*/ 850 h 437"/>
                <a:gd name="T24" fmla="*/ 543 w 418"/>
                <a:gd name="T25" fmla="*/ 817 h 437"/>
                <a:gd name="T26" fmla="*/ 493 w 418"/>
                <a:gd name="T27" fmla="*/ 800 h 437"/>
                <a:gd name="T28" fmla="*/ 428 w 418"/>
                <a:gd name="T29" fmla="*/ 747 h 437"/>
                <a:gd name="T30" fmla="*/ 390 w 418"/>
                <a:gd name="T31" fmla="*/ 710 h 437"/>
                <a:gd name="T32" fmla="*/ 348 w 418"/>
                <a:gd name="T33" fmla="*/ 635 h 437"/>
                <a:gd name="T34" fmla="*/ 310 w 418"/>
                <a:gd name="T35" fmla="*/ 570 h 437"/>
                <a:gd name="T36" fmla="*/ 295 w 418"/>
                <a:gd name="T37" fmla="*/ 502 h 437"/>
                <a:gd name="T38" fmla="*/ 340 w 418"/>
                <a:gd name="T39" fmla="*/ 487 h 437"/>
                <a:gd name="T40" fmla="*/ 153 w 418"/>
                <a:gd name="T41" fmla="*/ 505 h 437"/>
                <a:gd name="T42" fmla="*/ 93 w 418"/>
                <a:gd name="T43" fmla="*/ 452 h 437"/>
                <a:gd name="T44" fmla="*/ 48 w 418"/>
                <a:gd name="T45" fmla="*/ 367 h 437"/>
                <a:gd name="T46" fmla="*/ 18 w 418"/>
                <a:gd name="T47" fmla="*/ 305 h 437"/>
                <a:gd name="T48" fmla="*/ 8 w 418"/>
                <a:gd name="T49" fmla="*/ 232 h 437"/>
                <a:gd name="T50" fmla="*/ 58 w 418"/>
                <a:gd name="T51" fmla="*/ 130 h 437"/>
                <a:gd name="T52" fmla="*/ 198 w 418"/>
                <a:gd name="T53" fmla="*/ 92 h 437"/>
                <a:gd name="T54" fmla="*/ 290 w 418"/>
                <a:gd name="T55" fmla="*/ 110 h 437"/>
                <a:gd name="T56" fmla="*/ 403 w 418"/>
                <a:gd name="T57" fmla="*/ 247 h 437"/>
                <a:gd name="T58" fmla="*/ 475 w 418"/>
                <a:gd name="T59" fmla="*/ 320 h 437"/>
                <a:gd name="T60" fmla="*/ 538 w 418"/>
                <a:gd name="T61" fmla="*/ 515 h 437"/>
                <a:gd name="T62" fmla="*/ 540 w 418"/>
                <a:gd name="T63" fmla="*/ 322 h 437"/>
                <a:gd name="T64" fmla="*/ 543 w 418"/>
                <a:gd name="T65" fmla="*/ 297 h 437"/>
                <a:gd name="T66" fmla="*/ 588 w 418"/>
                <a:gd name="T67" fmla="*/ 225 h 437"/>
                <a:gd name="T68" fmla="*/ 665 w 418"/>
                <a:gd name="T69" fmla="*/ 142 h 437"/>
                <a:gd name="T70" fmla="*/ 608 w 418"/>
                <a:gd name="T71" fmla="*/ 152 h 437"/>
                <a:gd name="T72" fmla="*/ 608 w 418"/>
                <a:gd name="T73" fmla="*/ 100 h 437"/>
                <a:gd name="T74" fmla="*/ 715 w 418"/>
                <a:gd name="T75" fmla="*/ 5 h 437"/>
                <a:gd name="T76" fmla="*/ 783 w 418"/>
                <a:gd name="T77" fmla="*/ 105 h 437"/>
                <a:gd name="T78" fmla="*/ 783 w 418"/>
                <a:gd name="T79" fmla="*/ 170 h 437"/>
                <a:gd name="T80" fmla="*/ 718 w 418"/>
                <a:gd name="T81" fmla="*/ 147 h 4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18" h="437">
                  <a:moveTo>
                    <a:pt x="311" y="87"/>
                  </a:moveTo>
                  <a:cubicBezTo>
                    <a:pt x="312" y="104"/>
                    <a:pt x="306" y="139"/>
                    <a:pt x="312" y="154"/>
                  </a:cubicBezTo>
                  <a:cubicBezTo>
                    <a:pt x="319" y="168"/>
                    <a:pt x="319" y="178"/>
                    <a:pt x="322" y="189"/>
                  </a:cubicBezTo>
                  <a:cubicBezTo>
                    <a:pt x="325" y="201"/>
                    <a:pt x="322" y="234"/>
                    <a:pt x="328" y="248"/>
                  </a:cubicBezTo>
                  <a:cubicBezTo>
                    <a:pt x="334" y="263"/>
                    <a:pt x="336" y="271"/>
                    <a:pt x="340" y="278"/>
                  </a:cubicBezTo>
                  <a:cubicBezTo>
                    <a:pt x="345" y="286"/>
                    <a:pt x="353" y="316"/>
                    <a:pt x="363" y="329"/>
                  </a:cubicBezTo>
                  <a:cubicBezTo>
                    <a:pt x="374" y="341"/>
                    <a:pt x="374" y="351"/>
                    <a:pt x="381" y="358"/>
                  </a:cubicBezTo>
                  <a:cubicBezTo>
                    <a:pt x="388" y="365"/>
                    <a:pt x="385" y="371"/>
                    <a:pt x="390" y="377"/>
                  </a:cubicBezTo>
                  <a:cubicBezTo>
                    <a:pt x="395" y="383"/>
                    <a:pt x="399" y="384"/>
                    <a:pt x="403" y="389"/>
                  </a:cubicBezTo>
                  <a:cubicBezTo>
                    <a:pt x="407" y="394"/>
                    <a:pt x="416" y="402"/>
                    <a:pt x="413" y="409"/>
                  </a:cubicBezTo>
                  <a:cubicBezTo>
                    <a:pt x="410" y="416"/>
                    <a:pt x="418" y="433"/>
                    <a:pt x="413" y="435"/>
                  </a:cubicBezTo>
                  <a:cubicBezTo>
                    <a:pt x="408" y="437"/>
                    <a:pt x="409" y="432"/>
                    <a:pt x="399" y="429"/>
                  </a:cubicBezTo>
                  <a:cubicBezTo>
                    <a:pt x="388" y="427"/>
                    <a:pt x="378" y="421"/>
                    <a:pt x="373" y="423"/>
                  </a:cubicBezTo>
                  <a:cubicBezTo>
                    <a:pt x="367" y="425"/>
                    <a:pt x="353" y="419"/>
                    <a:pt x="354" y="412"/>
                  </a:cubicBezTo>
                  <a:cubicBezTo>
                    <a:pt x="355" y="405"/>
                    <a:pt x="350" y="402"/>
                    <a:pt x="350" y="402"/>
                  </a:cubicBezTo>
                  <a:cubicBezTo>
                    <a:pt x="350" y="402"/>
                    <a:pt x="340" y="397"/>
                    <a:pt x="337" y="397"/>
                  </a:cubicBezTo>
                  <a:cubicBezTo>
                    <a:pt x="334" y="397"/>
                    <a:pt x="330" y="394"/>
                    <a:pt x="324" y="396"/>
                  </a:cubicBezTo>
                  <a:cubicBezTo>
                    <a:pt x="318" y="398"/>
                    <a:pt x="313" y="404"/>
                    <a:pt x="310" y="403"/>
                  </a:cubicBezTo>
                  <a:cubicBezTo>
                    <a:pt x="307" y="402"/>
                    <a:pt x="303" y="401"/>
                    <a:pt x="300" y="398"/>
                  </a:cubicBezTo>
                  <a:cubicBezTo>
                    <a:pt x="297" y="394"/>
                    <a:pt x="300" y="390"/>
                    <a:pt x="293" y="385"/>
                  </a:cubicBezTo>
                  <a:cubicBezTo>
                    <a:pt x="285" y="380"/>
                    <a:pt x="293" y="372"/>
                    <a:pt x="281" y="374"/>
                  </a:cubicBezTo>
                  <a:cubicBezTo>
                    <a:pt x="270" y="376"/>
                    <a:pt x="271" y="383"/>
                    <a:pt x="261" y="373"/>
                  </a:cubicBezTo>
                  <a:cubicBezTo>
                    <a:pt x="252" y="364"/>
                    <a:pt x="252" y="357"/>
                    <a:pt x="249" y="354"/>
                  </a:cubicBezTo>
                  <a:cubicBezTo>
                    <a:pt x="246" y="351"/>
                    <a:pt x="249" y="344"/>
                    <a:pt x="244" y="340"/>
                  </a:cubicBezTo>
                  <a:cubicBezTo>
                    <a:pt x="239" y="337"/>
                    <a:pt x="239" y="329"/>
                    <a:pt x="232" y="329"/>
                  </a:cubicBezTo>
                  <a:cubicBezTo>
                    <a:pt x="226" y="329"/>
                    <a:pt x="217" y="327"/>
                    <a:pt x="217" y="327"/>
                  </a:cubicBezTo>
                  <a:cubicBezTo>
                    <a:pt x="217" y="327"/>
                    <a:pt x="218" y="328"/>
                    <a:pt x="207" y="324"/>
                  </a:cubicBezTo>
                  <a:cubicBezTo>
                    <a:pt x="197" y="320"/>
                    <a:pt x="202" y="332"/>
                    <a:pt x="197" y="320"/>
                  </a:cubicBezTo>
                  <a:cubicBezTo>
                    <a:pt x="192" y="308"/>
                    <a:pt x="195" y="298"/>
                    <a:pt x="187" y="298"/>
                  </a:cubicBezTo>
                  <a:cubicBezTo>
                    <a:pt x="178" y="298"/>
                    <a:pt x="171" y="299"/>
                    <a:pt x="171" y="299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59" y="289"/>
                    <a:pt x="156" y="284"/>
                  </a:cubicBezTo>
                  <a:cubicBezTo>
                    <a:pt x="152" y="279"/>
                    <a:pt x="157" y="277"/>
                    <a:pt x="151" y="270"/>
                  </a:cubicBezTo>
                  <a:cubicBezTo>
                    <a:pt x="146" y="262"/>
                    <a:pt x="146" y="259"/>
                    <a:pt x="139" y="254"/>
                  </a:cubicBezTo>
                  <a:cubicBezTo>
                    <a:pt x="132" y="249"/>
                    <a:pt x="133" y="243"/>
                    <a:pt x="130" y="240"/>
                  </a:cubicBezTo>
                  <a:cubicBezTo>
                    <a:pt x="126" y="237"/>
                    <a:pt x="128" y="233"/>
                    <a:pt x="124" y="228"/>
                  </a:cubicBezTo>
                  <a:cubicBezTo>
                    <a:pt x="123" y="225"/>
                    <a:pt x="111" y="217"/>
                    <a:pt x="108" y="210"/>
                  </a:cubicBezTo>
                  <a:cubicBezTo>
                    <a:pt x="105" y="204"/>
                    <a:pt x="111" y="199"/>
                    <a:pt x="118" y="201"/>
                  </a:cubicBezTo>
                  <a:cubicBezTo>
                    <a:pt x="142" y="201"/>
                    <a:pt x="164" y="220"/>
                    <a:pt x="183" y="228"/>
                  </a:cubicBezTo>
                  <a:cubicBezTo>
                    <a:pt x="183" y="228"/>
                    <a:pt x="167" y="213"/>
                    <a:pt x="136" y="195"/>
                  </a:cubicBezTo>
                  <a:cubicBezTo>
                    <a:pt x="101" y="177"/>
                    <a:pt x="86" y="206"/>
                    <a:pt x="76" y="204"/>
                  </a:cubicBezTo>
                  <a:cubicBezTo>
                    <a:pt x="68" y="206"/>
                    <a:pt x="67" y="203"/>
                    <a:pt x="61" y="202"/>
                  </a:cubicBezTo>
                  <a:cubicBezTo>
                    <a:pt x="55" y="201"/>
                    <a:pt x="55" y="194"/>
                    <a:pt x="50" y="192"/>
                  </a:cubicBezTo>
                  <a:cubicBezTo>
                    <a:pt x="44" y="190"/>
                    <a:pt x="43" y="188"/>
                    <a:pt x="37" y="181"/>
                  </a:cubicBezTo>
                  <a:cubicBezTo>
                    <a:pt x="31" y="173"/>
                    <a:pt x="26" y="164"/>
                    <a:pt x="22" y="157"/>
                  </a:cubicBezTo>
                  <a:cubicBezTo>
                    <a:pt x="17" y="151"/>
                    <a:pt x="21" y="153"/>
                    <a:pt x="19" y="147"/>
                  </a:cubicBezTo>
                  <a:cubicBezTo>
                    <a:pt x="16" y="141"/>
                    <a:pt x="17" y="141"/>
                    <a:pt x="13" y="135"/>
                  </a:cubicBezTo>
                  <a:cubicBezTo>
                    <a:pt x="9" y="129"/>
                    <a:pt x="7" y="129"/>
                    <a:pt x="7" y="122"/>
                  </a:cubicBezTo>
                  <a:cubicBezTo>
                    <a:pt x="7" y="114"/>
                    <a:pt x="10" y="116"/>
                    <a:pt x="5" y="109"/>
                  </a:cubicBezTo>
                  <a:cubicBezTo>
                    <a:pt x="0" y="102"/>
                    <a:pt x="3" y="98"/>
                    <a:pt x="3" y="93"/>
                  </a:cubicBezTo>
                  <a:cubicBezTo>
                    <a:pt x="3" y="87"/>
                    <a:pt x="1" y="84"/>
                    <a:pt x="1" y="76"/>
                  </a:cubicBezTo>
                  <a:cubicBezTo>
                    <a:pt x="4" y="66"/>
                    <a:pt x="13" y="57"/>
                    <a:pt x="23" y="52"/>
                  </a:cubicBezTo>
                  <a:cubicBezTo>
                    <a:pt x="29" y="48"/>
                    <a:pt x="46" y="45"/>
                    <a:pt x="54" y="43"/>
                  </a:cubicBezTo>
                  <a:cubicBezTo>
                    <a:pt x="63" y="41"/>
                    <a:pt x="69" y="38"/>
                    <a:pt x="79" y="37"/>
                  </a:cubicBezTo>
                  <a:cubicBezTo>
                    <a:pt x="84" y="37"/>
                    <a:pt x="88" y="40"/>
                    <a:pt x="95" y="41"/>
                  </a:cubicBezTo>
                  <a:cubicBezTo>
                    <a:pt x="102" y="43"/>
                    <a:pt x="112" y="42"/>
                    <a:pt x="116" y="44"/>
                  </a:cubicBezTo>
                  <a:cubicBezTo>
                    <a:pt x="136" y="52"/>
                    <a:pt x="137" y="77"/>
                    <a:pt x="151" y="90"/>
                  </a:cubicBezTo>
                  <a:cubicBezTo>
                    <a:pt x="154" y="93"/>
                    <a:pt x="158" y="95"/>
                    <a:pt x="161" y="99"/>
                  </a:cubicBezTo>
                  <a:cubicBezTo>
                    <a:pt x="164" y="103"/>
                    <a:pt x="164" y="108"/>
                    <a:pt x="167" y="112"/>
                  </a:cubicBezTo>
                  <a:cubicBezTo>
                    <a:pt x="173" y="119"/>
                    <a:pt x="192" y="118"/>
                    <a:pt x="190" y="128"/>
                  </a:cubicBezTo>
                  <a:cubicBezTo>
                    <a:pt x="193" y="139"/>
                    <a:pt x="185" y="154"/>
                    <a:pt x="193" y="176"/>
                  </a:cubicBezTo>
                  <a:cubicBezTo>
                    <a:pt x="201" y="197"/>
                    <a:pt x="215" y="206"/>
                    <a:pt x="215" y="206"/>
                  </a:cubicBezTo>
                  <a:cubicBezTo>
                    <a:pt x="206" y="181"/>
                    <a:pt x="193" y="167"/>
                    <a:pt x="204" y="152"/>
                  </a:cubicBezTo>
                  <a:cubicBezTo>
                    <a:pt x="216" y="136"/>
                    <a:pt x="212" y="138"/>
                    <a:pt x="216" y="129"/>
                  </a:cubicBezTo>
                  <a:cubicBezTo>
                    <a:pt x="215" y="131"/>
                    <a:pt x="215" y="131"/>
                    <a:pt x="215" y="131"/>
                  </a:cubicBezTo>
                  <a:cubicBezTo>
                    <a:pt x="215" y="128"/>
                    <a:pt x="215" y="121"/>
                    <a:pt x="217" y="119"/>
                  </a:cubicBezTo>
                  <a:cubicBezTo>
                    <a:pt x="220" y="115"/>
                    <a:pt x="225" y="115"/>
                    <a:pt x="228" y="111"/>
                  </a:cubicBezTo>
                  <a:cubicBezTo>
                    <a:pt x="233" y="104"/>
                    <a:pt x="228" y="96"/>
                    <a:pt x="235" y="90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47" y="85"/>
                    <a:pt x="266" y="66"/>
                    <a:pt x="266" y="57"/>
                  </a:cubicBezTo>
                  <a:cubicBezTo>
                    <a:pt x="258" y="71"/>
                    <a:pt x="247" y="72"/>
                    <a:pt x="242" y="67"/>
                  </a:cubicBezTo>
                  <a:cubicBezTo>
                    <a:pt x="239" y="66"/>
                    <a:pt x="243" y="61"/>
                    <a:pt x="243" y="61"/>
                  </a:cubicBezTo>
                  <a:cubicBezTo>
                    <a:pt x="241" y="58"/>
                    <a:pt x="246" y="55"/>
                    <a:pt x="245" y="52"/>
                  </a:cubicBezTo>
                  <a:cubicBezTo>
                    <a:pt x="244" y="49"/>
                    <a:pt x="244" y="45"/>
                    <a:pt x="243" y="40"/>
                  </a:cubicBezTo>
                  <a:cubicBezTo>
                    <a:pt x="245" y="28"/>
                    <a:pt x="247" y="12"/>
                    <a:pt x="249" y="7"/>
                  </a:cubicBezTo>
                  <a:cubicBezTo>
                    <a:pt x="258" y="1"/>
                    <a:pt x="272" y="0"/>
                    <a:pt x="286" y="2"/>
                  </a:cubicBezTo>
                  <a:cubicBezTo>
                    <a:pt x="299" y="5"/>
                    <a:pt x="309" y="10"/>
                    <a:pt x="315" y="18"/>
                  </a:cubicBezTo>
                  <a:cubicBezTo>
                    <a:pt x="315" y="24"/>
                    <a:pt x="314" y="32"/>
                    <a:pt x="313" y="42"/>
                  </a:cubicBezTo>
                  <a:cubicBezTo>
                    <a:pt x="311" y="45"/>
                    <a:pt x="315" y="50"/>
                    <a:pt x="313" y="55"/>
                  </a:cubicBezTo>
                  <a:cubicBezTo>
                    <a:pt x="311" y="60"/>
                    <a:pt x="314" y="60"/>
                    <a:pt x="313" y="68"/>
                  </a:cubicBezTo>
                  <a:cubicBezTo>
                    <a:pt x="312" y="77"/>
                    <a:pt x="315" y="76"/>
                    <a:pt x="310" y="75"/>
                  </a:cubicBezTo>
                  <a:cubicBezTo>
                    <a:pt x="300" y="75"/>
                    <a:pt x="292" y="72"/>
                    <a:pt x="287" y="59"/>
                  </a:cubicBezTo>
                  <a:cubicBezTo>
                    <a:pt x="286" y="72"/>
                    <a:pt x="295" y="84"/>
                    <a:pt x="311" y="8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0" name="Freeform 17"/>
            <p:cNvSpPr>
              <a:spLocks/>
            </p:cNvSpPr>
            <p:nvPr/>
          </p:nvSpPr>
          <p:spPr bwMode="auto">
            <a:xfrm>
              <a:off x="3403" y="2082"/>
              <a:ext cx="787" cy="815"/>
            </a:xfrm>
            <a:custGeom>
              <a:avLst/>
              <a:gdLst>
                <a:gd name="T0" fmla="*/ 95 w 315"/>
                <a:gd name="T1" fmla="*/ 315 h 326"/>
                <a:gd name="T2" fmla="*/ 27 w 315"/>
                <a:gd name="T3" fmla="*/ 200 h 326"/>
                <a:gd name="T4" fmla="*/ 17 w 315"/>
                <a:gd name="T5" fmla="*/ 108 h 326"/>
                <a:gd name="T6" fmla="*/ 175 w 315"/>
                <a:gd name="T7" fmla="*/ 93 h 326"/>
                <a:gd name="T8" fmla="*/ 197 w 315"/>
                <a:gd name="T9" fmla="*/ 130 h 326"/>
                <a:gd name="T10" fmla="*/ 247 w 315"/>
                <a:gd name="T11" fmla="*/ 160 h 326"/>
                <a:gd name="T12" fmla="*/ 300 w 315"/>
                <a:gd name="T13" fmla="*/ 243 h 326"/>
                <a:gd name="T14" fmla="*/ 382 w 315"/>
                <a:gd name="T15" fmla="*/ 358 h 326"/>
                <a:gd name="T16" fmla="*/ 402 w 315"/>
                <a:gd name="T17" fmla="*/ 210 h 326"/>
                <a:gd name="T18" fmla="*/ 492 w 315"/>
                <a:gd name="T19" fmla="*/ 73 h 326"/>
                <a:gd name="T20" fmla="*/ 510 w 315"/>
                <a:gd name="T21" fmla="*/ 15 h 326"/>
                <a:gd name="T22" fmla="*/ 570 w 315"/>
                <a:gd name="T23" fmla="*/ 18 h 326"/>
                <a:gd name="T24" fmla="*/ 590 w 315"/>
                <a:gd name="T25" fmla="*/ 48 h 326"/>
                <a:gd name="T26" fmla="*/ 620 w 315"/>
                <a:gd name="T27" fmla="*/ 60 h 326"/>
                <a:gd name="T28" fmla="*/ 647 w 315"/>
                <a:gd name="T29" fmla="*/ 110 h 326"/>
                <a:gd name="T30" fmla="*/ 607 w 315"/>
                <a:gd name="T31" fmla="*/ 58 h 326"/>
                <a:gd name="T32" fmla="*/ 590 w 315"/>
                <a:gd name="T33" fmla="*/ 170 h 326"/>
                <a:gd name="T34" fmla="*/ 625 w 315"/>
                <a:gd name="T35" fmla="*/ 350 h 326"/>
                <a:gd name="T36" fmla="*/ 632 w 315"/>
                <a:gd name="T37" fmla="*/ 508 h 326"/>
                <a:gd name="T38" fmla="*/ 707 w 315"/>
                <a:gd name="T39" fmla="*/ 683 h 326"/>
                <a:gd name="T40" fmla="*/ 757 w 315"/>
                <a:gd name="T41" fmla="*/ 753 h 326"/>
                <a:gd name="T42" fmla="*/ 757 w 315"/>
                <a:gd name="T43" fmla="*/ 800 h 326"/>
                <a:gd name="T44" fmla="*/ 642 w 315"/>
                <a:gd name="T45" fmla="*/ 760 h 326"/>
                <a:gd name="T46" fmla="*/ 517 w 315"/>
                <a:gd name="T47" fmla="*/ 693 h 326"/>
                <a:gd name="T48" fmla="*/ 467 w 315"/>
                <a:gd name="T49" fmla="*/ 628 h 326"/>
                <a:gd name="T50" fmla="*/ 400 w 315"/>
                <a:gd name="T51" fmla="*/ 595 h 326"/>
                <a:gd name="T52" fmla="*/ 385 w 315"/>
                <a:gd name="T53" fmla="*/ 565 h 326"/>
                <a:gd name="T54" fmla="*/ 345 w 315"/>
                <a:gd name="T55" fmla="*/ 548 h 326"/>
                <a:gd name="T56" fmla="*/ 302 w 315"/>
                <a:gd name="T57" fmla="*/ 525 h 326"/>
                <a:gd name="T58" fmla="*/ 260 w 315"/>
                <a:gd name="T59" fmla="*/ 510 h 326"/>
                <a:gd name="T60" fmla="*/ 245 w 315"/>
                <a:gd name="T61" fmla="*/ 450 h 326"/>
                <a:gd name="T62" fmla="*/ 292 w 315"/>
                <a:gd name="T63" fmla="*/ 425 h 326"/>
                <a:gd name="T64" fmla="*/ 130 w 315"/>
                <a:gd name="T65" fmla="*/ 340 h 3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5" h="326">
                  <a:moveTo>
                    <a:pt x="38" y="126"/>
                  </a:moveTo>
                  <a:cubicBezTo>
                    <a:pt x="22" y="119"/>
                    <a:pt x="17" y="95"/>
                    <a:pt x="11" y="80"/>
                  </a:cubicBezTo>
                  <a:cubicBezTo>
                    <a:pt x="7" y="67"/>
                    <a:pt x="0" y="56"/>
                    <a:pt x="7" y="43"/>
                  </a:cubicBezTo>
                  <a:cubicBezTo>
                    <a:pt x="18" y="25"/>
                    <a:pt x="57" y="22"/>
                    <a:pt x="70" y="37"/>
                  </a:cubicBezTo>
                  <a:cubicBezTo>
                    <a:pt x="74" y="41"/>
                    <a:pt x="75" y="48"/>
                    <a:pt x="79" y="52"/>
                  </a:cubicBezTo>
                  <a:cubicBezTo>
                    <a:pt x="84" y="57"/>
                    <a:pt x="93" y="59"/>
                    <a:pt x="99" y="64"/>
                  </a:cubicBezTo>
                  <a:cubicBezTo>
                    <a:pt x="109" y="72"/>
                    <a:pt x="116" y="85"/>
                    <a:pt x="120" y="97"/>
                  </a:cubicBezTo>
                  <a:cubicBezTo>
                    <a:pt x="126" y="117"/>
                    <a:pt x="135" y="132"/>
                    <a:pt x="153" y="143"/>
                  </a:cubicBezTo>
                  <a:cubicBezTo>
                    <a:pt x="145" y="127"/>
                    <a:pt x="148" y="97"/>
                    <a:pt x="161" y="84"/>
                  </a:cubicBezTo>
                  <a:cubicBezTo>
                    <a:pt x="177" y="69"/>
                    <a:pt x="192" y="51"/>
                    <a:pt x="197" y="29"/>
                  </a:cubicBezTo>
                  <a:cubicBezTo>
                    <a:pt x="199" y="21"/>
                    <a:pt x="197" y="12"/>
                    <a:pt x="204" y="6"/>
                  </a:cubicBezTo>
                  <a:cubicBezTo>
                    <a:pt x="210" y="1"/>
                    <a:pt x="223" y="0"/>
                    <a:pt x="228" y="7"/>
                  </a:cubicBezTo>
                  <a:cubicBezTo>
                    <a:pt x="232" y="11"/>
                    <a:pt x="231" y="15"/>
                    <a:pt x="236" y="19"/>
                  </a:cubicBezTo>
                  <a:cubicBezTo>
                    <a:pt x="239" y="21"/>
                    <a:pt x="245" y="22"/>
                    <a:pt x="248" y="24"/>
                  </a:cubicBezTo>
                  <a:cubicBezTo>
                    <a:pt x="258" y="28"/>
                    <a:pt x="260" y="32"/>
                    <a:pt x="259" y="44"/>
                  </a:cubicBezTo>
                  <a:cubicBezTo>
                    <a:pt x="257" y="31"/>
                    <a:pt x="251" y="30"/>
                    <a:pt x="243" y="23"/>
                  </a:cubicBezTo>
                  <a:cubicBezTo>
                    <a:pt x="248" y="39"/>
                    <a:pt x="237" y="53"/>
                    <a:pt x="236" y="68"/>
                  </a:cubicBezTo>
                  <a:cubicBezTo>
                    <a:pt x="234" y="92"/>
                    <a:pt x="246" y="117"/>
                    <a:pt x="250" y="140"/>
                  </a:cubicBezTo>
                  <a:cubicBezTo>
                    <a:pt x="253" y="161"/>
                    <a:pt x="247" y="182"/>
                    <a:pt x="253" y="203"/>
                  </a:cubicBezTo>
                  <a:cubicBezTo>
                    <a:pt x="260" y="226"/>
                    <a:pt x="270" y="253"/>
                    <a:pt x="283" y="273"/>
                  </a:cubicBezTo>
                  <a:cubicBezTo>
                    <a:pt x="290" y="283"/>
                    <a:pt x="298" y="291"/>
                    <a:pt x="303" y="301"/>
                  </a:cubicBezTo>
                  <a:cubicBezTo>
                    <a:pt x="308" y="310"/>
                    <a:pt x="315" y="317"/>
                    <a:pt x="303" y="320"/>
                  </a:cubicBezTo>
                  <a:cubicBezTo>
                    <a:pt x="284" y="326"/>
                    <a:pt x="275" y="306"/>
                    <a:pt x="257" y="304"/>
                  </a:cubicBezTo>
                  <a:cubicBezTo>
                    <a:pt x="237" y="302"/>
                    <a:pt x="217" y="295"/>
                    <a:pt x="207" y="277"/>
                  </a:cubicBezTo>
                  <a:cubicBezTo>
                    <a:pt x="201" y="266"/>
                    <a:pt x="198" y="257"/>
                    <a:pt x="187" y="251"/>
                  </a:cubicBezTo>
                  <a:cubicBezTo>
                    <a:pt x="177" y="246"/>
                    <a:pt x="165" y="246"/>
                    <a:pt x="160" y="238"/>
                  </a:cubicBezTo>
                  <a:cubicBezTo>
                    <a:pt x="158" y="234"/>
                    <a:pt x="158" y="230"/>
                    <a:pt x="154" y="226"/>
                  </a:cubicBezTo>
                  <a:cubicBezTo>
                    <a:pt x="149" y="222"/>
                    <a:pt x="143" y="221"/>
                    <a:pt x="138" y="219"/>
                  </a:cubicBezTo>
                  <a:cubicBezTo>
                    <a:pt x="133" y="216"/>
                    <a:pt x="127" y="212"/>
                    <a:pt x="121" y="210"/>
                  </a:cubicBezTo>
                  <a:cubicBezTo>
                    <a:pt x="116" y="208"/>
                    <a:pt x="109" y="208"/>
                    <a:pt x="104" y="204"/>
                  </a:cubicBezTo>
                  <a:cubicBezTo>
                    <a:pt x="99" y="200"/>
                    <a:pt x="94" y="185"/>
                    <a:pt x="98" y="180"/>
                  </a:cubicBezTo>
                  <a:cubicBezTo>
                    <a:pt x="102" y="174"/>
                    <a:pt x="113" y="176"/>
                    <a:pt x="117" y="170"/>
                  </a:cubicBezTo>
                  <a:cubicBezTo>
                    <a:pt x="97" y="155"/>
                    <a:pt x="82" y="131"/>
                    <a:pt x="52" y="136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1" name="Freeform 18"/>
            <p:cNvSpPr>
              <a:spLocks/>
            </p:cNvSpPr>
            <p:nvPr/>
          </p:nvSpPr>
          <p:spPr bwMode="auto">
            <a:xfrm>
              <a:off x="2990" y="1954"/>
              <a:ext cx="173" cy="113"/>
            </a:xfrm>
            <a:custGeom>
              <a:avLst/>
              <a:gdLst>
                <a:gd name="T0" fmla="*/ 150 w 69"/>
                <a:gd name="T1" fmla="*/ 113 h 45"/>
                <a:gd name="T2" fmla="*/ 173 w 69"/>
                <a:gd name="T3" fmla="*/ 3 h 45"/>
                <a:gd name="T4" fmla="*/ 35 w 69"/>
                <a:gd name="T5" fmla="*/ 5 h 45"/>
                <a:gd name="T6" fmla="*/ 48 w 69"/>
                <a:gd name="T7" fmla="*/ 108 h 45"/>
                <a:gd name="T8" fmla="*/ 150 w 69"/>
                <a:gd name="T9" fmla="*/ 11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45">
                  <a:moveTo>
                    <a:pt x="60" y="45"/>
                  </a:moveTo>
                  <a:cubicBezTo>
                    <a:pt x="62" y="27"/>
                    <a:pt x="65" y="12"/>
                    <a:pt x="69" y="1"/>
                  </a:cubicBezTo>
                  <a:cubicBezTo>
                    <a:pt x="49" y="0"/>
                    <a:pt x="22" y="1"/>
                    <a:pt x="14" y="2"/>
                  </a:cubicBezTo>
                  <a:cubicBezTo>
                    <a:pt x="6" y="3"/>
                    <a:pt x="0" y="39"/>
                    <a:pt x="19" y="43"/>
                  </a:cubicBezTo>
                  <a:cubicBezTo>
                    <a:pt x="29" y="45"/>
                    <a:pt x="44" y="45"/>
                    <a:pt x="60" y="4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2" name="Freeform 19"/>
            <p:cNvSpPr>
              <a:spLocks/>
            </p:cNvSpPr>
            <p:nvPr/>
          </p:nvSpPr>
          <p:spPr bwMode="auto">
            <a:xfrm>
              <a:off x="3065" y="1472"/>
              <a:ext cx="120" cy="60"/>
            </a:xfrm>
            <a:custGeom>
              <a:avLst/>
              <a:gdLst>
                <a:gd name="T0" fmla="*/ 120 w 48"/>
                <a:gd name="T1" fmla="*/ 0 h 24"/>
                <a:gd name="T2" fmla="*/ 25 w 48"/>
                <a:gd name="T3" fmla="*/ 10 h 24"/>
                <a:gd name="T4" fmla="*/ 0 w 48"/>
                <a:gd name="T5" fmla="*/ 6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34" y="0"/>
                    <a:pt x="17" y="4"/>
                    <a:pt x="10" y="4"/>
                  </a:cubicBezTo>
                  <a:cubicBezTo>
                    <a:pt x="4" y="6"/>
                    <a:pt x="0" y="15"/>
                    <a:pt x="0" y="2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3" name="Freeform 20"/>
            <p:cNvSpPr>
              <a:spLocks/>
            </p:cNvSpPr>
            <p:nvPr/>
          </p:nvSpPr>
          <p:spPr bwMode="auto">
            <a:xfrm>
              <a:off x="3083" y="1364"/>
              <a:ext cx="152" cy="53"/>
            </a:xfrm>
            <a:custGeom>
              <a:avLst/>
              <a:gdLst>
                <a:gd name="T0" fmla="*/ 152 w 61"/>
                <a:gd name="T1" fmla="*/ 28 h 21"/>
                <a:gd name="T2" fmla="*/ 40 w 61"/>
                <a:gd name="T3" fmla="*/ 0 h 21"/>
                <a:gd name="T4" fmla="*/ 0 w 61"/>
                <a:gd name="T5" fmla="*/ 53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21">
                  <a:moveTo>
                    <a:pt x="61" y="11"/>
                  </a:moveTo>
                  <a:cubicBezTo>
                    <a:pt x="40" y="7"/>
                    <a:pt x="23" y="3"/>
                    <a:pt x="16" y="0"/>
                  </a:cubicBezTo>
                  <a:cubicBezTo>
                    <a:pt x="7" y="1"/>
                    <a:pt x="0" y="11"/>
                    <a:pt x="0" y="2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4" name="Freeform 21"/>
            <p:cNvSpPr>
              <a:spLocks/>
            </p:cNvSpPr>
            <p:nvPr/>
          </p:nvSpPr>
          <p:spPr bwMode="auto">
            <a:xfrm>
              <a:off x="3053" y="1354"/>
              <a:ext cx="182" cy="218"/>
            </a:xfrm>
            <a:custGeom>
              <a:avLst/>
              <a:gdLst>
                <a:gd name="T0" fmla="*/ 182 w 73"/>
                <a:gd name="T1" fmla="*/ 28 h 87"/>
                <a:gd name="T2" fmla="*/ 70 w 73"/>
                <a:gd name="T3" fmla="*/ 0 h 87"/>
                <a:gd name="T4" fmla="*/ 40 w 73"/>
                <a:gd name="T5" fmla="*/ 90 h 87"/>
                <a:gd name="T6" fmla="*/ 132 w 73"/>
                <a:gd name="T7" fmla="*/ 115 h 87"/>
                <a:gd name="T8" fmla="*/ 35 w 73"/>
                <a:gd name="T9" fmla="*/ 118 h 87"/>
                <a:gd name="T10" fmla="*/ 42 w 73"/>
                <a:gd name="T11" fmla="*/ 213 h 87"/>
                <a:gd name="T12" fmla="*/ 182 w 73"/>
                <a:gd name="T13" fmla="*/ 218 h 87"/>
                <a:gd name="T14" fmla="*/ 182 w 73"/>
                <a:gd name="T15" fmla="*/ 28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" h="87">
                  <a:moveTo>
                    <a:pt x="73" y="11"/>
                  </a:moveTo>
                  <a:cubicBezTo>
                    <a:pt x="52" y="7"/>
                    <a:pt x="35" y="3"/>
                    <a:pt x="28" y="0"/>
                  </a:cubicBezTo>
                  <a:cubicBezTo>
                    <a:pt x="13" y="2"/>
                    <a:pt x="6" y="26"/>
                    <a:pt x="16" y="36"/>
                  </a:cubicBezTo>
                  <a:cubicBezTo>
                    <a:pt x="27" y="39"/>
                    <a:pt x="53" y="46"/>
                    <a:pt x="53" y="46"/>
                  </a:cubicBezTo>
                  <a:cubicBezTo>
                    <a:pt x="38" y="46"/>
                    <a:pt x="22" y="47"/>
                    <a:pt x="14" y="47"/>
                  </a:cubicBezTo>
                  <a:cubicBezTo>
                    <a:pt x="2" y="51"/>
                    <a:pt x="0" y="82"/>
                    <a:pt x="17" y="85"/>
                  </a:cubicBezTo>
                  <a:cubicBezTo>
                    <a:pt x="34" y="86"/>
                    <a:pt x="56" y="87"/>
                    <a:pt x="73" y="87"/>
                  </a:cubicBezTo>
                  <a:cubicBezTo>
                    <a:pt x="73" y="61"/>
                    <a:pt x="72" y="35"/>
                    <a:pt x="73" y="1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5" name="Freeform 22"/>
            <p:cNvSpPr>
              <a:spLocks/>
            </p:cNvSpPr>
            <p:nvPr/>
          </p:nvSpPr>
          <p:spPr bwMode="auto">
            <a:xfrm>
              <a:off x="3528" y="989"/>
              <a:ext cx="817" cy="1213"/>
            </a:xfrm>
            <a:custGeom>
              <a:avLst/>
              <a:gdLst>
                <a:gd name="T0" fmla="*/ 645 w 327"/>
                <a:gd name="T1" fmla="*/ 178 h 485"/>
                <a:gd name="T2" fmla="*/ 600 w 327"/>
                <a:gd name="T3" fmla="*/ 143 h 485"/>
                <a:gd name="T4" fmla="*/ 605 w 327"/>
                <a:gd name="T5" fmla="*/ 88 h 485"/>
                <a:gd name="T6" fmla="*/ 522 w 327"/>
                <a:gd name="T7" fmla="*/ 53 h 485"/>
                <a:gd name="T8" fmla="*/ 490 w 327"/>
                <a:gd name="T9" fmla="*/ 98 h 485"/>
                <a:gd name="T10" fmla="*/ 485 w 327"/>
                <a:gd name="T11" fmla="*/ 30 h 485"/>
                <a:gd name="T12" fmla="*/ 402 w 327"/>
                <a:gd name="T13" fmla="*/ 25 h 485"/>
                <a:gd name="T14" fmla="*/ 337 w 327"/>
                <a:gd name="T15" fmla="*/ 123 h 485"/>
                <a:gd name="T16" fmla="*/ 310 w 327"/>
                <a:gd name="T17" fmla="*/ 65 h 485"/>
                <a:gd name="T18" fmla="*/ 220 w 327"/>
                <a:gd name="T19" fmla="*/ 85 h 485"/>
                <a:gd name="T20" fmla="*/ 205 w 327"/>
                <a:gd name="T21" fmla="*/ 168 h 485"/>
                <a:gd name="T22" fmla="*/ 190 w 327"/>
                <a:gd name="T23" fmla="*/ 190 h 485"/>
                <a:gd name="T24" fmla="*/ 7 w 327"/>
                <a:gd name="T25" fmla="*/ 568 h 485"/>
                <a:gd name="T26" fmla="*/ 30 w 327"/>
                <a:gd name="T27" fmla="*/ 873 h 485"/>
                <a:gd name="T28" fmla="*/ 30 w 327"/>
                <a:gd name="T29" fmla="*/ 873 h 485"/>
                <a:gd name="T30" fmla="*/ 100 w 327"/>
                <a:gd name="T31" fmla="*/ 980 h 485"/>
                <a:gd name="T32" fmla="*/ 110 w 327"/>
                <a:gd name="T33" fmla="*/ 1100 h 485"/>
                <a:gd name="T34" fmla="*/ 102 w 327"/>
                <a:gd name="T35" fmla="*/ 1093 h 485"/>
                <a:gd name="T36" fmla="*/ 267 w 327"/>
                <a:gd name="T37" fmla="*/ 1200 h 485"/>
                <a:gd name="T38" fmla="*/ 272 w 327"/>
                <a:gd name="T39" fmla="*/ 1195 h 485"/>
                <a:gd name="T40" fmla="*/ 272 w 327"/>
                <a:gd name="T41" fmla="*/ 1083 h 485"/>
                <a:gd name="T42" fmla="*/ 330 w 327"/>
                <a:gd name="T43" fmla="*/ 810 h 485"/>
                <a:gd name="T44" fmla="*/ 365 w 327"/>
                <a:gd name="T45" fmla="*/ 715 h 485"/>
                <a:gd name="T46" fmla="*/ 365 w 327"/>
                <a:gd name="T47" fmla="*/ 715 h 485"/>
                <a:gd name="T48" fmla="*/ 365 w 327"/>
                <a:gd name="T49" fmla="*/ 715 h 485"/>
                <a:gd name="T50" fmla="*/ 355 w 327"/>
                <a:gd name="T51" fmla="*/ 658 h 485"/>
                <a:gd name="T52" fmla="*/ 350 w 327"/>
                <a:gd name="T53" fmla="*/ 655 h 485"/>
                <a:gd name="T54" fmla="*/ 412 w 327"/>
                <a:gd name="T55" fmla="*/ 410 h 485"/>
                <a:gd name="T56" fmla="*/ 415 w 327"/>
                <a:gd name="T57" fmla="*/ 410 h 485"/>
                <a:gd name="T58" fmla="*/ 500 w 327"/>
                <a:gd name="T59" fmla="*/ 423 h 485"/>
                <a:gd name="T60" fmla="*/ 500 w 327"/>
                <a:gd name="T61" fmla="*/ 423 h 485"/>
                <a:gd name="T62" fmla="*/ 500 w 327"/>
                <a:gd name="T63" fmla="*/ 423 h 485"/>
                <a:gd name="T64" fmla="*/ 610 w 327"/>
                <a:gd name="T65" fmla="*/ 418 h 485"/>
                <a:gd name="T66" fmla="*/ 817 w 327"/>
                <a:gd name="T67" fmla="*/ 415 h 485"/>
                <a:gd name="T68" fmla="*/ 645 w 327"/>
                <a:gd name="T69" fmla="*/ 178 h 4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7" h="485">
                  <a:moveTo>
                    <a:pt x="258" y="71"/>
                  </a:moveTo>
                  <a:cubicBezTo>
                    <a:pt x="254" y="68"/>
                    <a:pt x="241" y="59"/>
                    <a:pt x="240" y="57"/>
                  </a:cubicBezTo>
                  <a:cubicBezTo>
                    <a:pt x="238" y="54"/>
                    <a:pt x="237" y="48"/>
                    <a:pt x="242" y="35"/>
                  </a:cubicBezTo>
                  <a:cubicBezTo>
                    <a:pt x="247" y="19"/>
                    <a:pt x="220" y="3"/>
                    <a:pt x="209" y="21"/>
                  </a:cubicBezTo>
                  <a:cubicBezTo>
                    <a:pt x="206" y="25"/>
                    <a:pt x="204" y="28"/>
                    <a:pt x="196" y="39"/>
                  </a:cubicBezTo>
                  <a:cubicBezTo>
                    <a:pt x="196" y="39"/>
                    <a:pt x="197" y="16"/>
                    <a:pt x="194" y="12"/>
                  </a:cubicBezTo>
                  <a:cubicBezTo>
                    <a:pt x="185" y="0"/>
                    <a:pt x="166" y="4"/>
                    <a:pt x="161" y="10"/>
                  </a:cubicBezTo>
                  <a:cubicBezTo>
                    <a:pt x="155" y="17"/>
                    <a:pt x="159" y="47"/>
                    <a:pt x="135" y="49"/>
                  </a:cubicBezTo>
                  <a:cubicBezTo>
                    <a:pt x="122" y="48"/>
                    <a:pt x="124" y="35"/>
                    <a:pt x="124" y="26"/>
                  </a:cubicBezTo>
                  <a:cubicBezTo>
                    <a:pt x="125" y="17"/>
                    <a:pt x="91" y="16"/>
                    <a:pt x="88" y="34"/>
                  </a:cubicBezTo>
                  <a:cubicBezTo>
                    <a:pt x="87" y="45"/>
                    <a:pt x="85" y="56"/>
                    <a:pt x="82" y="67"/>
                  </a:cubicBezTo>
                  <a:cubicBezTo>
                    <a:pt x="81" y="69"/>
                    <a:pt x="77" y="75"/>
                    <a:pt x="76" y="76"/>
                  </a:cubicBezTo>
                  <a:cubicBezTo>
                    <a:pt x="9" y="129"/>
                    <a:pt x="3" y="166"/>
                    <a:pt x="3" y="227"/>
                  </a:cubicBezTo>
                  <a:cubicBezTo>
                    <a:pt x="3" y="252"/>
                    <a:pt x="0" y="302"/>
                    <a:pt x="12" y="349"/>
                  </a:cubicBezTo>
                  <a:cubicBezTo>
                    <a:pt x="12" y="349"/>
                    <a:pt x="12" y="349"/>
                    <a:pt x="12" y="349"/>
                  </a:cubicBezTo>
                  <a:cubicBezTo>
                    <a:pt x="21" y="362"/>
                    <a:pt x="28" y="377"/>
                    <a:pt x="40" y="392"/>
                  </a:cubicBezTo>
                  <a:cubicBezTo>
                    <a:pt x="48" y="402"/>
                    <a:pt x="48" y="420"/>
                    <a:pt x="44" y="440"/>
                  </a:cubicBezTo>
                  <a:cubicBezTo>
                    <a:pt x="43" y="439"/>
                    <a:pt x="42" y="438"/>
                    <a:pt x="41" y="437"/>
                  </a:cubicBezTo>
                  <a:cubicBezTo>
                    <a:pt x="62" y="462"/>
                    <a:pt x="95" y="485"/>
                    <a:pt x="107" y="480"/>
                  </a:cubicBezTo>
                  <a:cubicBezTo>
                    <a:pt x="108" y="479"/>
                    <a:pt x="108" y="479"/>
                    <a:pt x="109" y="478"/>
                  </a:cubicBezTo>
                  <a:cubicBezTo>
                    <a:pt x="109" y="433"/>
                    <a:pt x="109" y="433"/>
                    <a:pt x="109" y="433"/>
                  </a:cubicBezTo>
                  <a:cubicBezTo>
                    <a:pt x="109" y="399"/>
                    <a:pt x="117" y="360"/>
                    <a:pt x="132" y="324"/>
                  </a:cubicBezTo>
                  <a:cubicBezTo>
                    <a:pt x="140" y="307"/>
                    <a:pt x="144" y="295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9" y="272"/>
                    <a:pt x="147" y="266"/>
                    <a:pt x="142" y="263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26" y="201"/>
                    <a:pt x="145" y="173"/>
                    <a:pt x="165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74" y="167"/>
                    <a:pt x="184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12" y="169"/>
                    <a:pt x="226" y="168"/>
                    <a:pt x="244" y="167"/>
                  </a:cubicBezTo>
                  <a:cubicBezTo>
                    <a:pt x="268" y="165"/>
                    <a:pt x="298" y="166"/>
                    <a:pt x="327" y="166"/>
                  </a:cubicBezTo>
                  <a:cubicBezTo>
                    <a:pt x="315" y="126"/>
                    <a:pt x="293" y="92"/>
                    <a:pt x="258" y="7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6" name="Freeform 23"/>
            <p:cNvSpPr>
              <a:spLocks/>
            </p:cNvSpPr>
            <p:nvPr/>
          </p:nvSpPr>
          <p:spPr bwMode="auto">
            <a:xfrm>
              <a:off x="4223" y="1629"/>
              <a:ext cx="145" cy="75"/>
            </a:xfrm>
            <a:custGeom>
              <a:avLst/>
              <a:gdLst>
                <a:gd name="T0" fmla="*/ 13 w 58"/>
                <a:gd name="T1" fmla="*/ 58 h 30"/>
                <a:gd name="T2" fmla="*/ 140 w 58"/>
                <a:gd name="T3" fmla="*/ 75 h 30"/>
                <a:gd name="T4" fmla="*/ 145 w 58"/>
                <a:gd name="T5" fmla="*/ 0 h 30"/>
                <a:gd name="T6" fmla="*/ 0 w 58"/>
                <a:gd name="T7" fmla="*/ 58 h 30"/>
                <a:gd name="T8" fmla="*/ 13 w 58"/>
                <a:gd name="T9" fmla="*/ 5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30">
                  <a:moveTo>
                    <a:pt x="5" y="23"/>
                  </a:moveTo>
                  <a:cubicBezTo>
                    <a:pt x="21" y="24"/>
                    <a:pt x="38" y="26"/>
                    <a:pt x="56" y="30"/>
                  </a:cubicBezTo>
                  <a:cubicBezTo>
                    <a:pt x="57" y="20"/>
                    <a:pt x="58" y="10"/>
                    <a:pt x="58" y="0"/>
                  </a:cubicBezTo>
                  <a:cubicBezTo>
                    <a:pt x="38" y="2"/>
                    <a:pt x="18" y="7"/>
                    <a:pt x="0" y="23"/>
                  </a:cubicBezTo>
                  <a:lnTo>
                    <a:pt x="5" y="23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7" name="Freeform 24"/>
            <p:cNvSpPr>
              <a:spLocks noEditPoints="1"/>
            </p:cNvSpPr>
            <p:nvPr/>
          </p:nvSpPr>
          <p:spPr bwMode="auto">
            <a:xfrm>
              <a:off x="3218" y="1747"/>
              <a:ext cx="2148" cy="1542"/>
            </a:xfrm>
            <a:custGeom>
              <a:avLst/>
              <a:gdLst>
                <a:gd name="T0" fmla="*/ 973 w 859"/>
                <a:gd name="T1" fmla="*/ 1247 h 617"/>
                <a:gd name="T2" fmla="*/ 883 w 859"/>
                <a:gd name="T3" fmla="*/ 1182 h 617"/>
                <a:gd name="T4" fmla="*/ 790 w 859"/>
                <a:gd name="T5" fmla="*/ 1185 h 617"/>
                <a:gd name="T6" fmla="*/ 693 w 859"/>
                <a:gd name="T7" fmla="*/ 1122 h 617"/>
                <a:gd name="T8" fmla="*/ 620 w 859"/>
                <a:gd name="T9" fmla="*/ 1012 h 617"/>
                <a:gd name="T10" fmla="*/ 533 w 859"/>
                <a:gd name="T11" fmla="*/ 990 h 617"/>
                <a:gd name="T12" fmla="*/ 440 w 859"/>
                <a:gd name="T13" fmla="*/ 925 h 617"/>
                <a:gd name="T14" fmla="*/ 388 w 859"/>
                <a:gd name="T15" fmla="*/ 825 h 617"/>
                <a:gd name="T16" fmla="*/ 310 w 859"/>
                <a:gd name="T17" fmla="*/ 715 h 617"/>
                <a:gd name="T18" fmla="*/ 380 w 859"/>
                <a:gd name="T19" fmla="*/ 677 h 617"/>
                <a:gd name="T20" fmla="*/ 165 w 859"/>
                <a:gd name="T21" fmla="*/ 670 h 617"/>
                <a:gd name="T22" fmla="*/ 88 w 859"/>
                <a:gd name="T23" fmla="*/ 557 h 617"/>
                <a:gd name="T24" fmla="*/ 53 w 859"/>
                <a:gd name="T25" fmla="*/ 462 h 617"/>
                <a:gd name="T26" fmla="*/ 98 w 859"/>
                <a:gd name="T27" fmla="*/ 320 h 617"/>
                <a:gd name="T28" fmla="*/ 278 w 859"/>
                <a:gd name="T29" fmla="*/ 292 h 617"/>
                <a:gd name="T30" fmla="*/ 443 w 859"/>
                <a:gd name="T31" fmla="*/ 437 h 617"/>
                <a:gd name="T32" fmla="*/ 523 w 859"/>
                <a:gd name="T33" fmla="*/ 630 h 617"/>
                <a:gd name="T34" fmla="*/ 580 w 859"/>
                <a:gd name="T35" fmla="*/ 512 h 617"/>
                <a:gd name="T36" fmla="*/ 610 w 859"/>
                <a:gd name="T37" fmla="*/ 467 h 617"/>
                <a:gd name="T38" fmla="*/ 645 w 859"/>
                <a:gd name="T39" fmla="*/ 357 h 617"/>
                <a:gd name="T40" fmla="*/ 648 w 859"/>
                <a:gd name="T41" fmla="*/ 290 h 617"/>
                <a:gd name="T42" fmla="*/ 828 w 859"/>
                <a:gd name="T43" fmla="*/ 235 h 617"/>
                <a:gd name="T44" fmla="*/ 823 w 859"/>
                <a:gd name="T45" fmla="*/ 360 h 617"/>
                <a:gd name="T46" fmla="*/ 818 w 859"/>
                <a:gd name="T47" fmla="*/ 407 h 617"/>
                <a:gd name="T48" fmla="*/ 860 w 859"/>
                <a:gd name="T49" fmla="*/ 810 h 617"/>
                <a:gd name="T50" fmla="*/ 993 w 859"/>
                <a:gd name="T51" fmla="*/ 1085 h 617"/>
                <a:gd name="T52" fmla="*/ 1073 w 859"/>
                <a:gd name="T53" fmla="*/ 1212 h 617"/>
                <a:gd name="T54" fmla="*/ 1563 w 859"/>
                <a:gd name="T55" fmla="*/ 490 h 617"/>
                <a:gd name="T56" fmla="*/ 1228 w 859"/>
                <a:gd name="T57" fmla="*/ 50 h 617"/>
                <a:gd name="T58" fmla="*/ 948 w 859"/>
                <a:gd name="T59" fmla="*/ 15 h 617"/>
                <a:gd name="T60" fmla="*/ 1013 w 859"/>
                <a:gd name="T61" fmla="*/ 72 h 617"/>
                <a:gd name="T62" fmla="*/ 1120 w 859"/>
                <a:gd name="T63" fmla="*/ 92 h 617"/>
                <a:gd name="T64" fmla="*/ 1250 w 859"/>
                <a:gd name="T65" fmla="*/ 132 h 617"/>
                <a:gd name="T66" fmla="*/ 1323 w 859"/>
                <a:gd name="T67" fmla="*/ 292 h 617"/>
                <a:gd name="T68" fmla="*/ 1270 w 859"/>
                <a:gd name="T69" fmla="*/ 440 h 617"/>
                <a:gd name="T70" fmla="*/ 1328 w 859"/>
                <a:gd name="T71" fmla="*/ 477 h 617"/>
                <a:gd name="T72" fmla="*/ 1335 w 859"/>
                <a:gd name="T73" fmla="*/ 645 h 617"/>
                <a:gd name="T74" fmla="*/ 1350 w 859"/>
                <a:gd name="T75" fmla="*/ 775 h 617"/>
                <a:gd name="T76" fmla="*/ 1293 w 859"/>
                <a:gd name="T77" fmla="*/ 820 h 617"/>
                <a:gd name="T78" fmla="*/ 1355 w 859"/>
                <a:gd name="T79" fmla="*/ 935 h 617"/>
                <a:gd name="T80" fmla="*/ 1313 w 859"/>
                <a:gd name="T81" fmla="*/ 917 h 617"/>
                <a:gd name="T82" fmla="*/ 1318 w 859"/>
                <a:gd name="T83" fmla="*/ 1062 h 617"/>
                <a:gd name="T84" fmla="*/ 1188 w 859"/>
                <a:gd name="T85" fmla="*/ 1107 h 617"/>
                <a:gd name="T86" fmla="*/ 1083 w 859"/>
                <a:gd name="T87" fmla="*/ 920 h 617"/>
                <a:gd name="T88" fmla="*/ 1005 w 859"/>
                <a:gd name="T89" fmla="*/ 725 h 617"/>
                <a:gd name="T90" fmla="*/ 863 w 859"/>
                <a:gd name="T91" fmla="*/ 405 h 617"/>
                <a:gd name="T92" fmla="*/ 863 w 859"/>
                <a:gd name="T93" fmla="*/ 375 h 617"/>
                <a:gd name="T94" fmla="*/ 763 w 859"/>
                <a:gd name="T95" fmla="*/ 160 h 617"/>
                <a:gd name="T96" fmla="*/ 615 w 859"/>
                <a:gd name="T97" fmla="*/ 295 h 617"/>
                <a:gd name="T98" fmla="*/ 388 w 859"/>
                <a:gd name="T99" fmla="*/ 302 h 617"/>
                <a:gd name="T100" fmla="*/ 5 w 859"/>
                <a:gd name="T101" fmla="*/ 382 h 617"/>
                <a:gd name="T102" fmla="*/ 920 w 859"/>
                <a:gd name="T103" fmla="*/ 1347 h 6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59" h="617">
                  <a:moveTo>
                    <a:pt x="429" y="511"/>
                  </a:moveTo>
                  <a:cubicBezTo>
                    <a:pt x="424" y="513"/>
                    <a:pt x="425" y="508"/>
                    <a:pt x="415" y="505"/>
                  </a:cubicBezTo>
                  <a:cubicBezTo>
                    <a:pt x="404" y="503"/>
                    <a:pt x="394" y="497"/>
                    <a:pt x="389" y="499"/>
                  </a:cubicBezTo>
                  <a:cubicBezTo>
                    <a:pt x="383" y="501"/>
                    <a:pt x="369" y="495"/>
                    <a:pt x="370" y="488"/>
                  </a:cubicBezTo>
                  <a:cubicBezTo>
                    <a:pt x="371" y="481"/>
                    <a:pt x="366" y="478"/>
                    <a:pt x="366" y="478"/>
                  </a:cubicBezTo>
                  <a:cubicBezTo>
                    <a:pt x="366" y="478"/>
                    <a:pt x="356" y="473"/>
                    <a:pt x="353" y="473"/>
                  </a:cubicBezTo>
                  <a:cubicBezTo>
                    <a:pt x="350" y="473"/>
                    <a:pt x="346" y="470"/>
                    <a:pt x="340" y="472"/>
                  </a:cubicBezTo>
                  <a:cubicBezTo>
                    <a:pt x="334" y="474"/>
                    <a:pt x="329" y="480"/>
                    <a:pt x="326" y="479"/>
                  </a:cubicBezTo>
                  <a:cubicBezTo>
                    <a:pt x="323" y="478"/>
                    <a:pt x="319" y="477"/>
                    <a:pt x="316" y="474"/>
                  </a:cubicBezTo>
                  <a:cubicBezTo>
                    <a:pt x="313" y="470"/>
                    <a:pt x="316" y="466"/>
                    <a:pt x="309" y="461"/>
                  </a:cubicBezTo>
                  <a:cubicBezTo>
                    <a:pt x="301" y="456"/>
                    <a:pt x="309" y="448"/>
                    <a:pt x="297" y="450"/>
                  </a:cubicBezTo>
                  <a:cubicBezTo>
                    <a:pt x="286" y="452"/>
                    <a:pt x="287" y="459"/>
                    <a:pt x="277" y="449"/>
                  </a:cubicBezTo>
                  <a:cubicBezTo>
                    <a:pt x="268" y="440"/>
                    <a:pt x="268" y="433"/>
                    <a:pt x="265" y="430"/>
                  </a:cubicBezTo>
                  <a:cubicBezTo>
                    <a:pt x="262" y="427"/>
                    <a:pt x="265" y="420"/>
                    <a:pt x="260" y="416"/>
                  </a:cubicBezTo>
                  <a:cubicBezTo>
                    <a:pt x="255" y="413"/>
                    <a:pt x="255" y="405"/>
                    <a:pt x="248" y="405"/>
                  </a:cubicBezTo>
                  <a:cubicBezTo>
                    <a:pt x="242" y="405"/>
                    <a:pt x="233" y="403"/>
                    <a:pt x="233" y="403"/>
                  </a:cubicBezTo>
                  <a:cubicBezTo>
                    <a:pt x="233" y="403"/>
                    <a:pt x="234" y="404"/>
                    <a:pt x="223" y="400"/>
                  </a:cubicBezTo>
                  <a:cubicBezTo>
                    <a:pt x="213" y="396"/>
                    <a:pt x="218" y="408"/>
                    <a:pt x="213" y="396"/>
                  </a:cubicBezTo>
                  <a:cubicBezTo>
                    <a:pt x="208" y="384"/>
                    <a:pt x="211" y="374"/>
                    <a:pt x="203" y="374"/>
                  </a:cubicBezTo>
                  <a:cubicBezTo>
                    <a:pt x="194" y="374"/>
                    <a:pt x="187" y="375"/>
                    <a:pt x="187" y="375"/>
                  </a:cubicBezTo>
                  <a:cubicBezTo>
                    <a:pt x="176" y="370"/>
                    <a:pt x="176" y="370"/>
                    <a:pt x="176" y="370"/>
                  </a:cubicBezTo>
                  <a:cubicBezTo>
                    <a:pt x="176" y="370"/>
                    <a:pt x="175" y="365"/>
                    <a:pt x="172" y="360"/>
                  </a:cubicBezTo>
                  <a:cubicBezTo>
                    <a:pt x="168" y="355"/>
                    <a:pt x="173" y="353"/>
                    <a:pt x="167" y="346"/>
                  </a:cubicBezTo>
                  <a:cubicBezTo>
                    <a:pt x="162" y="338"/>
                    <a:pt x="162" y="335"/>
                    <a:pt x="155" y="330"/>
                  </a:cubicBezTo>
                  <a:cubicBezTo>
                    <a:pt x="148" y="325"/>
                    <a:pt x="149" y="319"/>
                    <a:pt x="146" y="316"/>
                  </a:cubicBezTo>
                  <a:cubicBezTo>
                    <a:pt x="142" y="313"/>
                    <a:pt x="144" y="309"/>
                    <a:pt x="140" y="304"/>
                  </a:cubicBezTo>
                  <a:cubicBezTo>
                    <a:pt x="139" y="301"/>
                    <a:pt x="127" y="293"/>
                    <a:pt x="124" y="286"/>
                  </a:cubicBezTo>
                  <a:cubicBezTo>
                    <a:pt x="121" y="280"/>
                    <a:pt x="127" y="275"/>
                    <a:pt x="134" y="277"/>
                  </a:cubicBezTo>
                  <a:cubicBezTo>
                    <a:pt x="158" y="277"/>
                    <a:pt x="180" y="296"/>
                    <a:pt x="199" y="304"/>
                  </a:cubicBezTo>
                  <a:cubicBezTo>
                    <a:pt x="199" y="304"/>
                    <a:pt x="183" y="289"/>
                    <a:pt x="152" y="271"/>
                  </a:cubicBezTo>
                  <a:cubicBezTo>
                    <a:pt x="117" y="253"/>
                    <a:pt x="102" y="282"/>
                    <a:pt x="92" y="280"/>
                  </a:cubicBezTo>
                  <a:cubicBezTo>
                    <a:pt x="84" y="282"/>
                    <a:pt x="83" y="279"/>
                    <a:pt x="77" y="278"/>
                  </a:cubicBezTo>
                  <a:cubicBezTo>
                    <a:pt x="71" y="277"/>
                    <a:pt x="71" y="270"/>
                    <a:pt x="66" y="268"/>
                  </a:cubicBezTo>
                  <a:cubicBezTo>
                    <a:pt x="60" y="266"/>
                    <a:pt x="59" y="264"/>
                    <a:pt x="53" y="257"/>
                  </a:cubicBezTo>
                  <a:cubicBezTo>
                    <a:pt x="47" y="249"/>
                    <a:pt x="42" y="240"/>
                    <a:pt x="38" y="233"/>
                  </a:cubicBezTo>
                  <a:cubicBezTo>
                    <a:pt x="33" y="227"/>
                    <a:pt x="37" y="229"/>
                    <a:pt x="35" y="223"/>
                  </a:cubicBezTo>
                  <a:cubicBezTo>
                    <a:pt x="32" y="217"/>
                    <a:pt x="33" y="217"/>
                    <a:pt x="29" y="211"/>
                  </a:cubicBezTo>
                  <a:cubicBezTo>
                    <a:pt x="25" y="205"/>
                    <a:pt x="23" y="205"/>
                    <a:pt x="23" y="198"/>
                  </a:cubicBezTo>
                  <a:cubicBezTo>
                    <a:pt x="23" y="190"/>
                    <a:pt x="26" y="192"/>
                    <a:pt x="21" y="185"/>
                  </a:cubicBezTo>
                  <a:cubicBezTo>
                    <a:pt x="16" y="178"/>
                    <a:pt x="19" y="174"/>
                    <a:pt x="19" y="169"/>
                  </a:cubicBezTo>
                  <a:cubicBezTo>
                    <a:pt x="19" y="163"/>
                    <a:pt x="17" y="160"/>
                    <a:pt x="17" y="152"/>
                  </a:cubicBezTo>
                  <a:cubicBezTo>
                    <a:pt x="20" y="142"/>
                    <a:pt x="29" y="133"/>
                    <a:pt x="39" y="128"/>
                  </a:cubicBezTo>
                  <a:cubicBezTo>
                    <a:pt x="45" y="124"/>
                    <a:pt x="62" y="121"/>
                    <a:pt x="70" y="119"/>
                  </a:cubicBezTo>
                  <a:cubicBezTo>
                    <a:pt x="79" y="117"/>
                    <a:pt x="85" y="114"/>
                    <a:pt x="95" y="113"/>
                  </a:cubicBezTo>
                  <a:cubicBezTo>
                    <a:pt x="100" y="113"/>
                    <a:pt x="104" y="116"/>
                    <a:pt x="111" y="117"/>
                  </a:cubicBezTo>
                  <a:cubicBezTo>
                    <a:pt x="118" y="119"/>
                    <a:pt x="128" y="118"/>
                    <a:pt x="132" y="120"/>
                  </a:cubicBezTo>
                  <a:cubicBezTo>
                    <a:pt x="152" y="128"/>
                    <a:pt x="153" y="153"/>
                    <a:pt x="167" y="166"/>
                  </a:cubicBezTo>
                  <a:cubicBezTo>
                    <a:pt x="170" y="169"/>
                    <a:pt x="174" y="171"/>
                    <a:pt x="177" y="175"/>
                  </a:cubicBezTo>
                  <a:cubicBezTo>
                    <a:pt x="180" y="179"/>
                    <a:pt x="180" y="184"/>
                    <a:pt x="183" y="188"/>
                  </a:cubicBezTo>
                  <a:cubicBezTo>
                    <a:pt x="189" y="195"/>
                    <a:pt x="208" y="194"/>
                    <a:pt x="206" y="204"/>
                  </a:cubicBezTo>
                  <a:cubicBezTo>
                    <a:pt x="209" y="215"/>
                    <a:pt x="201" y="230"/>
                    <a:pt x="209" y="252"/>
                  </a:cubicBezTo>
                  <a:cubicBezTo>
                    <a:pt x="217" y="273"/>
                    <a:pt x="231" y="282"/>
                    <a:pt x="231" y="282"/>
                  </a:cubicBezTo>
                  <a:cubicBezTo>
                    <a:pt x="222" y="257"/>
                    <a:pt x="209" y="243"/>
                    <a:pt x="220" y="228"/>
                  </a:cubicBezTo>
                  <a:cubicBezTo>
                    <a:pt x="232" y="212"/>
                    <a:pt x="228" y="214"/>
                    <a:pt x="232" y="205"/>
                  </a:cubicBezTo>
                  <a:cubicBezTo>
                    <a:pt x="231" y="207"/>
                    <a:pt x="231" y="207"/>
                    <a:pt x="231" y="207"/>
                  </a:cubicBezTo>
                  <a:cubicBezTo>
                    <a:pt x="231" y="204"/>
                    <a:pt x="231" y="197"/>
                    <a:pt x="233" y="195"/>
                  </a:cubicBezTo>
                  <a:cubicBezTo>
                    <a:pt x="236" y="191"/>
                    <a:pt x="241" y="191"/>
                    <a:pt x="244" y="187"/>
                  </a:cubicBezTo>
                  <a:cubicBezTo>
                    <a:pt x="249" y="180"/>
                    <a:pt x="245" y="173"/>
                    <a:pt x="251" y="166"/>
                  </a:cubicBezTo>
                  <a:cubicBezTo>
                    <a:pt x="263" y="160"/>
                    <a:pt x="282" y="142"/>
                    <a:pt x="282" y="133"/>
                  </a:cubicBezTo>
                  <a:cubicBezTo>
                    <a:pt x="274" y="147"/>
                    <a:pt x="263" y="148"/>
                    <a:pt x="258" y="143"/>
                  </a:cubicBezTo>
                  <a:cubicBezTo>
                    <a:pt x="255" y="142"/>
                    <a:pt x="259" y="137"/>
                    <a:pt x="259" y="137"/>
                  </a:cubicBezTo>
                  <a:cubicBezTo>
                    <a:pt x="257" y="134"/>
                    <a:pt x="262" y="131"/>
                    <a:pt x="261" y="128"/>
                  </a:cubicBezTo>
                  <a:cubicBezTo>
                    <a:pt x="260" y="125"/>
                    <a:pt x="260" y="121"/>
                    <a:pt x="259" y="116"/>
                  </a:cubicBezTo>
                  <a:cubicBezTo>
                    <a:pt x="261" y="104"/>
                    <a:pt x="263" y="88"/>
                    <a:pt x="265" y="83"/>
                  </a:cubicBezTo>
                  <a:cubicBezTo>
                    <a:pt x="274" y="77"/>
                    <a:pt x="288" y="76"/>
                    <a:pt x="302" y="78"/>
                  </a:cubicBezTo>
                  <a:cubicBezTo>
                    <a:pt x="315" y="81"/>
                    <a:pt x="325" y="86"/>
                    <a:pt x="331" y="94"/>
                  </a:cubicBezTo>
                  <a:cubicBezTo>
                    <a:pt x="331" y="100"/>
                    <a:pt x="330" y="108"/>
                    <a:pt x="329" y="118"/>
                  </a:cubicBezTo>
                  <a:cubicBezTo>
                    <a:pt x="327" y="121"/>
                    <a:pt x="331" y="126"/>
                    <a:pt x="329" y="131"/>
                  </a:cubicBezTo>
                  <a:cubicBezTo>
                    <a:pt x="327" y="136"/>
                    <a:pt x="330" y="136"/>
                    <a:pt x="329" y="144"/>
                  </a:cubicBezTo>
                  <a:cubicBezTo>
                    <a:pt x="328" y="153"/>
                    <a:pt x="331" y="152"/>
                    <a:pt x="326" y="151"/>
                  </a:cubicBezTo>
                  <a:cubicBezTo>
                    <a:pt x="316" y="151"/>
                    <a:pt x="308" y="148"/>
                    <a:pt x="303" y="135"/>
                  </a:cubicBezTo>
                  <a:cubicBezTo>
                    <a:pt x="302" y="148"/>
                    <a:pt x="311" y="160"/>
                    <a:pt x="327" y="163"/>
                  </a:cubicBezTo>
                  <a:cubicBezTo>
                    <a:pt x="328" y="180"/>
                    <a:pt x="322" y="215"/>
                    <a:pt x="328" y="230"/>
                  </a:cubicBezTo>
                  <a:cubicBezTo>
                    <a:pt x="335" y="244"/>
                    <a:pt x="335" y="254"/>
                    <a:pt x="338" y="265"/>
                  </a:cubicBezTo>
                  <a:cubicBezTo>
                    <a:pt x="341" y="277"/>
                    <a:pt x="338" y="310"/>
                    <a:pt x="344" y="324"/>
                  </a:cubicBezTo>
                  <a:cubicBezTo>
                    <a:pt x="350" y="339"/>
                    <a:pt x="352" y="347"/>
                    <a:pt x="356" y="354"/>
                  </a:cubicBezTo>
                  <a:cubicBezTo>
                    <a:pt x="361" y="362"/>
                    <a:pt x="369" y="392"/>
                    <a:pt x="379" y="405"/>
                  </a:cubicBezTo>
                  <a:cubicBezTo>
                    <a:pt x="390" y="417"/>
                    <a:pt x="390" y="427"/>
                    <a:pt x="397" y="434"/>
                  </a:cubicBezTo>
                  <a:cubicBezTo>
                    <a:pt x="404" y="441"/>
                    <a:pt x="401" y="447"/>
                    <a:pt x="406" y="453"/>
                  </a:cubicBezTo>
                  <a:cubicBezTo>
                    <a:pt x="411" y="459"/>
                    <a:pt x="415" y="460"/>
                    <a:pt x="419" y="465"/>
                  </a:cubicBezTo>
                  <a:cubicBezTo>
                    <a:pt x="423" y="470"/>
                    <a:pt x="432" y="478"/>
                    <a:pt x="429" y="485"/>
                  </a:cubicBezTo>
                  <a:cubicBezTo>
                    <a:pt x="426" y="492"/>
                    <a:pt x="434" y="509"/>
                    <a:pt x="429" y="511"/>
                  </a:cubicBezTo>
                  <a:moveTo>
                    <a:pt x="734" y="332"/>
                  </a:moveTo>
                  <a:cubicBezTo>
                    <a:pt x="717" y="285"/>
                    <a:pt x="651" y="222"/>
                    <a:pt x="625" y="196"/>
                  </a:cubicBezTo>
                  <a:cubicBezTo>
                    <a:pt x="608" y="179"/>
                    <a:pt x="555" y="155"/>
                    <a:pt x="556" y="150"/>
                  </a:cubicBezTo>
                  <a:cubicBezTo>
                    <a:pt x="557" y="147"/>
                    <a:pt x="557" y="147"/>
                    <a:pt x="557" y="147"/>
                  </a:cubicBezTo>
                  <a:cubicBezTo>
                    <a:pt x="569" y="88"/>
                    <a:pt x="547" y="45"/>
                    <a:pt x="491" y="20"/>
                  </a:cubicBezTo>
                  <a:cubicBezTo>
                    <a:pt x="450" y="2"/>
                    <a:pt x="411" y="0"/>
                    <a:pt x="380" y="3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4"/>
                    <a:pt x="379" y="5"/>
                    <a:pt x="379" y="6"/>
                  </a:cubicBezTo>
                  <a:cubicBezTo>
                    <a:pt x="374" y="14"/>
                    <a:pt x="370" y="24"/>
                    <a:pt x="365" y="36"/>
                  </a:cubicBezTo>
                  <a:cubicBezTo>
                    <a:pt x="373" y="34"/>
                    <a:pt x="381" y="32"/>
                    <a:pt x="384" y="32"/>
                  </a:cubicBezTo>
                  <a:cubicBezTo>
                    <a:pt x="390" y="32"/>
                    <a:pt x="400" y="30"/>
                    <a:pt x="405" y="29"/>
                  </a:cubicBezTo>
                  <a:cubicBezTo>
                    <a:pt x="410" y="28"/>
                    <a:pt x="418" y="30"/>
                    <a:pt x="424" y="30"/>
                  </a:cubicBezTo>
                  <a:cubicBezTo>
                    <a:pt x="430" y="30"/>
                    <a:pt x="432" y="33"/>
                    <a:pt x="435" y="33"/>
                  </a:cubicBezTo>
                  <a:cubicBezTo>
                    <a:pt x="438" y="33"/>
                    <a:pt x="445" y="36"/>
                    <a:pt x="448" y="37"/>
                  </a:cubicBezTo>
                  <a:cubicBezTo>
                    <a:pt x="451" y="38"/>
                    <a:pt x="462" y="38"/>
                    <a:pt x="469" y="40"/>
                  </a:cubicBezTo>
                  <a:cubicBezTo>
                    <a:pt x="475" y="42"/>
                    <a:pt x="479" y="45"/>
                    <a:pt x="485" y="45"/>
                  </a:cubicBezTo>
                  <a:cubicBezTo>
                    <a:pt x="491" y="45"/>
                    <a:pt x="492" y="49"/>
                    <a:pt x="500" y="53"/>
                  </a:cubicBezTo>
                  <a:cubicBezTo>
                    <a:pt x="507" y="57"/>
                    <a:pt x="507" y="63"/>
                    <a:pt x="511" y="66"/>
                  </a:cubicBezTo>
                  <a:cubicBezTo>
                    <a:pt x="515" y="69"/>
                    <a:pt x="527" y="94"/>
                    <a:pt x="527" y="102"/>
                  </a:cubicBezTo>
                  <a:cubicBezTo>
                    <a:pt x="527" y="109"/>
                    <a:pt x="530" y="110"/>
                    <a:pt x="529" y="117"/>
                  </a:cubicBezTo>
                  <a:cubicBezTo>
                    <a:pt x="528" y="124"/>
                    <a:pt x="529" y="139"/>
                    <a:pt x="505" y="157"/>
                  </a:cubicBezTo>
                  <a:cubicBezTo>
                    <a:pt x="481" y="174"/>
                    <a:pt x="489" y="216"/>
                    <a:pt x="501" y="235"/>
                  </a:cubicBezTo>
                  <a:cubicBezTo>
                    <a:pt x="486" y="199"/>
                    <a:pt x="505" y="177"/>
                    <a:pt x="508" y="176"/>
                  </a:cubicBezTo>
                  <a:cubicBezTo>
                    <a:pt x="511" y="175"/>
                    <a:pt x="515" y="172"/>
                    <a:pt x="518" y="172"/>
                  </a:cubicBezTo>
                  <a:cubicBezTo>
                    <a:pt x="521" y="172"/>
                    <a:pt x="527" y="177"/>
                    <a:pt x="527" y="177"/>
                  </a:cubicBezTo>
                  <a:cubicBezTo>
                    <a:pt x="527" y="177"/>
                    <a:pt x="529" y="185"/>
                    <a:pt x="531" y="191"/>
                  </a:cubicBezTo>
                  <a:cubicBezTo>
                    <a:pt x="533" y="197"/>
                    <a:pt x="530" y="221"/>
                    <a:pt x="531" y="227"/>
                  </a:cubicBezTo>
                  <a:cubicBezTo>
                    <a:pt x="532" y="232"/>
                    <a:pt x="528" y="239"/>
                    <a:pt x="533" y="245"/>
                  </a:cubicBezTo>
                  <a:cubicBezTo>
                    <a:pt x="538" y="251"/>
                    <a:pt x="532" y="254"/>
                    <a:pt x="534" y="258"/>
                  </a:cubicBezTo>
                  <a:cubicBezTo>
                    <a:pt x="536" y="261"/>
                    <a:pt x="536" y="266"/>
                    <a:pt x="536" y="271"/>
                  </a:cubicBezTo>
                  <a:cubicBezTo>
                    <a:pt x="536" y="276"/>
                    <a:pt x="532" y="283"/>
                    <a:pt x="539" y="293"/>
                  </a:cubicBezTo>
                  <a:cubicBezTo>
                    <a:pt x="546" y="304"/>
                    <a:pt x="538" y="302"/>
                    <a:pt x="540" y="310"/>
                  </a:cubicBezTo>
                  <a:cubicBezTo>
                    <a:pt x="542" y="318"/>
                    <a:pt x="537" y="319"/>
                    <a:pt x="537" y="319"/>
                  </a:cubicBezTo>
                  <a:cubicBezTo>
                    <a:pt x="537" y="319"/>
                    <a:pt x="530" y="322"/>
                    <a:pt x="525" y="317"/>
                  </a:cubicBezTo>
                  <a:cubicBezTo>
                    <a:pt x="519" y="311"/>
                    <a:pt x="518" y="323"/>
                    <a:pt x="517" y="328"/>
                  </a:cubicBezTo>
                  <a:cubicBezTo>
                    <a:pt x="516" y="333"/>
                    <a:pt x="520" y="333"/>
                    <a:pt x="531" y="342"/>
                  </a:cubicBezTo>
                  <a:cubicBezTo>
                    <a:pt x="541" y="351"/>
                    <a:pt x="533" y="347"/>
                    <a:pt x="537" y="356"/>
                  </a:cubicBezTo>
                  <a:cubicBezTo>
                    <a:pt x="541" y="366"/>
                    <a:pt x="541" y="365"/>
                    <a:pt x="542" y="374"/>
                  </a:cubicBezTo>
                  <a:cubicBezTo>
                    <a:pt x="543" y="382"/>
                    <a:pt x="541" y="382"/>
                    <a:pt x="539" y="384"/>
                  </a:cubicBezTo>
                  <a:cubicBezTo>
                    <a:pt x="537" y="387"/>
                    <a:pt x="536" y="388"/>
                    <a:pt x="532" y="383"/>
                  </a:cubicBezTo>
                  <a:cubicBezTo>
                    <a:pt x="528" y="379"/>
                    <a:pt x="531" y="374"/>
                    <a:pt x="525" y="367"/>
                  </a:cubicBezTo>
                  <a:cubicBezTo>
                    <a:pt x="518" y="360"/>
                    <a:pt x="520" y="371"/>
                    <a:pt x="517" y="378"/>
                  </a:cubicBezTo>
                  <a:cubicBezTo>
                    <a:pt x="514" y="384"/>
                    <a:pt x="520" y="390"/>
                    <a:pt x="525" y="403"/>
                  </a:cubicBezTo>
                  <a:cubicBezTo>
                    <a:pt x="529" y="415"/>
                    <a:pt x="526" y="415"/>
                    <a:pt x="527" y="425"/>
                  </a:cubicBezTo>
                  <a:cubicBezTo>
                    <a:pt x="528" y="435"/>
                    <a:pt x="524" y="438"/>
                    <a:pt x="520" y="444"/>
                  </a:cubicBezTo>
                  <a:cubicBezTo>
                    <a:pt x="517" y="451"/>
                    <a:pt x="513" y="453"/>
                    <a:pt x="504" y="455"/>
                  </a:cubicBezTo>
                  <a:cubicBezTo>
                    <a:pt x="493" y="456"/>
                    <a:pt x="478" y="451"/>
                    <a:pt x="475" y="443"/>
                  </a:cubicBezTo>
                  <a:cubicBezTo>
                    <a:pt x="472" y="434"/>
                    <a:pt x="472" y="441"/>
                    <a:pt x="463" y="427"/>
                  </a:cubicBezTo>
                  <a:cubicBezTo>
                    <a:pt x="455" y="413"/>
                    <a:pt x="453" y="418"/>
                    <a:pt x="449" y="406"/>
                  </a:cubicBezTo>
                  <a:cubicBezTo>
                    <a:pt x="445" y="393"/>
                    <a:pt x="442" y="379"/>
                    <a:pt x="433" y="368"/>
                  </a:cubicBezTo>
                  <a:cubicBezTo>
                    <a:pt x="425" y="357"/>
                    <a:pt x="426" y="356"/>
                    <a:pt x="423" y="347"/>
                  </a:cubicBezTo>
                  <a:cubicBezTo>
                    <a:pt x="420" y="337"/>
                    <a:pt x="419" y="332"/>
                    <a:pt x="410" y="317"/>
                  </a:cubicBezTo>
                  <a:cubicBezTo>
                    <a:pt x="402" y="301"/>
                    <a:pt x="405" y="302"/>
                    <a:pt x="402" y="290"/>
                  </a:cubicBezTo>
                  <a:cubicBezTo>
                    <a:pt x="399" y="277"/>
                    <a:pt x="379" y="255"/>
                    <a:pt x="378" y="241"/>
                  </a:cubicBezTo>
                  <a:cubicBezTo>
                    <a:pt x="377" y="228"/>
                    <a:pt x="371" y="232"/>
                    <a:pt x="367" y="214"/>
                  </a:cubicBezTo>
                  <a:cubicBezTo>
                    <a:pt x="363" y="196"/>
                    <a:pt x="343" y="185"/>
                    <a:pt x="345" y="162"/>
                  </a:cubicBezTo>
                  <a:cubicBezTo>
                    <a:pt x="358" y="158"/>
                    <a:pt x="367" y="147"/>
                    <a:pt x="367" y="131"/>
                  </a:cubicBezTo>
                  <a:cubicBezTo>
                    <a:pt x="365" y="145"/>
                    <a:pt x="356" y="149"/>
                    <a:pt x="345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3" y="129"/>
                    <a:pt x="345" y="104"/>
                    <a:pt x="347" y="93"/>
                  </a:cubicBezTo>
                  <a:cubicBezTo>
                    <a:pt x="348" y="92"/>
                    <a:pt x="347" y="90"/>
                    <a:pt x="346" y="88"/>
                  </a:cubicBezTo>
                  <a:cubicBezTo>
                    <a:pt x="338" y="76"/>
                    <a:pt x="323" y="67"/>
                    <a:pt x="305" y="64"/>
                  </a:cubicBezTo>
                  <a:cubicBezTo>
                    <a:pt x="286" y="61"/>
                    <a:pt x="267" y="63"/>
                    <a:pt x="254" y="72"/>
                  </a:cubicBezTo>
                  <a:cubicBezTo>
                    <a:pt x="253" y="72"/>
                    <a:pt x="253" y="73"/>
                    <a:pt x="252" y="74"/>
                  </a:cubicBezTo>
                  <a:cubicBezTo>
                    <a:pt x="248" y="80"/>
                    <a:pt x="249" y="95"/>
                    <a:pt x="246" y="118"/>
                  </a:cubicBezTo>
                  <a:cubicBezTo>
                    <a:pt x="244" y="137"/>
                    <a:pt x="245" y="169"/>
                    <a:pt x="231" y="177"/>
                  </a:cubicBezTo>
                  <a:cubicBezTo>
                    <a:pt x="217" y="183"/>
                    <a:pt x="176" y="151"/>
                    <a:pt x="156" y="122"/>
                  </a:cubicBezTo>
                  <a:cubicBezTo>
                    <a:pt x="156" y="122"/>
                    <a:pt x="156" y="121"/>
                    <a:pt x="155" y="121"/>
                  </a:cubicBezTo>
                  <a:cubicBezTo>
                    <a:pt x="131" y="97"/>
                    <a:pt x="92" y="96"/>
                    <a:pt x="63" y="103"/>
                  </a:cubicBezTo>
                  <a:cubicBezTo>
                    <a:pt x="31" y="111"/>
                    <a:pt x="7" y="130"/>
                    <a:pt x="2" y="152"/>
                  </a:cubicBezTo>
                  <a:cubicBezTo>
                    <a:pt x="2" y="152"/>
                    <a:pt x="2" y="152"/>
                    <a:pt x="2" y="153"/>
                  </a:cubicBezTo>
                  <a:cubicBezTo>
                    <a:pt x="0" y="193"/>
                    <a:pt x="32" y="284"/>
                    <a:pt x="69" y="306"/>
                  </a:cubicBezTo>
                  <a:cubicBezTo>
                    <a:pt x="101" y="326"/>
                    <a:pt x="104" y="330"/>
                    <a:pt x="119" y="359"/>
                  </a:cubicBezTo>
                  <a:cubicBezTo>
                    <a:pt x="137" y="394"/>
                    <a:pt x="222" y="503"/>
                    <a:pt x="368" y="539"/>
                  </a:cubicBezTo>
                  <a:cubicBezTo>
                    <a:pt x="515" y="575"/>
                    <a:pt x="627" y="617"/>
                    <a:pt x="651" y="604"/>
                  </a:cubicBezTo>
                  <a:cubicBezTo>
                    <a:pt x="651" y="604"/>
                    <a:pt x="859" y="523"/>
                    <a:pt x="734" y="332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8" name="Freeform 25"/>
            <p:cNvSpPr>
              <a:spLocks/>
            </p:cNvSpPr>
            <p:nvPr/>
          </p:nvSpPr>
          <p:spPr bwMode="auto">
            <a:xfrm>
              <a:off x="3223" y="1907"/>
              <a:ext cx="860" cy="307"/>
            </a:xfrm>
            <a:custGeom>
              <a:avLst/>
              <a:gdLst>
                <a:gd name="T0" fmla="*/ 860 w 344"/>
                <a:gd name="T1" fmla="*/ 60 h 123"/>
                <a:gd name="T2" fmla="*/ 755 w 344"/>
                <a:gd name="T3" fmla="*/ 10 h 123"/>
                <a:gd name="T4" fmla="*/ 630 w 344"/>
                <a:gd name="T5" fmla="*/ 27 h 123"/>
                <a:gd name="T6" fmla="*/ 625 w 344"/>
                <a:gd name="T7" fmla="*/ 32 h 123"/>
                <a:gd name="T8" fmla="*/ 615 w 344"/>
                <a:gd name="T9" fmla="*/ 142 h 123"/>
                <a:gd name="T10" fmla="*/ 570 w 344"/>
                <a:gd name="T11" fmla="*/ 290 h 123"/>
                <a:gd name="T12" fmla="*/ 385 w 344"/>
                <a:gd name="T13" fmla="*/ 155 h 123"/>
                <a:gd name="T14" fmla="*/ 383 w 344"/>
                <a:gd name="T15" fmla="*/ 152 h 123"/>
                <a:gd name="T16" fmla="*/ 153 w 344"/>
                <a:gd name="T17" fmla="*/ 107 h 123"/>
                <a:gd name="T18" fmla="*/ 0 w 344"/>
                <a:gd name="T19" fmla="*/ 22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4" h="123">
                  <a:moveTo>
                    <a:pt x="344" y="24"/>
                  </a:moveTo>
                  <a:cubicBezTo>
                    <a:pt x="336" y="12"/>
                    <a:pt x="320" y="7"/>
                    <a:pt x="302" y="4"/>
                  </a:cubicBezTo>
                  <a:cubicBezTo>
                    <a:pt x="284" y="0"/>
                    <a:pt x="265" y="3"/>
                    <a:pt x="252" y="11"/>
                  </a:cubicBezTo>
                  <a:cubicBezTo>
                    <a:pt x="251" y="12"/>
                    <a:pt x="250" y="13"/>
                    <a:pt x="250" y="13"/>
                  </a:cubicBezTo>
                  <a:cubicBezTo>
                    <a:pt x="246" y="19"/>
                    <a:pt x="249" y="33"/>
                    <a:pt x="246" y="57"/>
                  </a:cubicBezTo>
                  <a:cubicBezTo>
                    <a:pt x="243" y="76"/>
                    <a:pt x="248" y="105"/>
                    <a:pt x="228" y="116"/>
                  </a:cubicBezTo>
                  <a:cubicBezTo>
                    <a:pt x="215" y="123"/>
                    <a:pt x="173" y="91"/>
                    <a:pt x="154" y="62"/>
                  </a:cubicBezTo>
                  <a:cubicBezTo>
                    <a:pt x="154" y="61"/>
                    <a:pt x="153" y="61"/>
                    <a:pt x="153" y="61"/>
                  </a:cubicBezTo>
                  <a:cubicBezTo>
                    <a:pt x="129" y="36"/>
                    <a:pt x="90" y="35"/>
                    <a:pt x="61" y="43"/>
                  </a:cubicBezTo>
                  <a:cubicBezTo>
                    <a:pt x="28" y="51"/>
                    <a:pt x="4" y="70"/>
                    <a:pt x="0" y="91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9" name="Freeform 26"/>
            <p:cNvSpPr>
              <a:spLocks/>
            </p:cNvSpPr>
            <p:nvPr/>
          </p:nvSpPr>
          <p:spPr bwMode="auto">
            <a:xfrm>
              <a:off x="4068" y="2164"/>
              <a:ext cx="390" cy="768"/>
            </a:xfrm>
            <a:custGeom>
              <a:avLst/>
              <a:gdLst>
                <a:gd name="T0" fmla="*/ 18 w 156"/>
                <a:gd name="T1" fmla="*/ 85 h 307"/>
                <a:gd name="T2" fmla="*/ 30 w 156"/>
                <a:gd name="T3" fmla="*/ 125 h 307"/>
                <a:gd name="T4" fmla="*/ 48 w 156"/>
                <a:gd name="T5" fmla="*/ 165 h 307"/>
                <a:gd name="T6" fmla="*/ 58 w 156"/>
                <a:gd name="T7" fmla="*/ 190 h 307"/>
                <a:gd name="T8" fmla="*/ 90 w 156"/>
                <a:gd name="T9" fmla="*/ 263 h 307"/>
                <a:gd name="T10" fmla="*/ 118 w 156"/>
                <a:gd name="T11" fmla="*/ 313 h 307"/>
                <a:gd name="T12" fmla="*/ 123 w 156"/>
                <a:gd name="T13" fmla="*/ 335 h 307"/>
                <a:gd name="T14" fmla="*/ 140 w 156"/>
                <a:gd name="T15" fmla="*/ 383 h 307"/>
                <a:gd name="T16" fmla="*/ 168 w 156"/>
                <a:gd name="T17" fmla="*/ 448 h 307"/>
                <a:gd name="T18" fmla="*/ 170 w 156"/>
                <a:gd name="T19" fmla="*/ 455 h 307"/>
                <a:gd name="T20" fmla="*/ 173 w 156"/>
                <a:gd name="T21" fmla="*/ 468 h 307"/>
                <a:gd name="T22" fmla="*/ 198 w 156"/>
                <a:gd name="T23" fmla="*/ 513 h 307"/>
                <a:gd name="T24" fmla="*/ 228 w 156"/>
                <a:gd name="T25" fmla="*/ 585 h 307"/>
                <a:gd name="T26" fmla="*/ 235 w 156"/>
                <a:gd name="T27" fmla="*/ 605 h 307"/>
                <a:gd name="T28" fmla="*/ 253 w 156"/>
                <a:gd name="T29" fmla="*/ 635 h 307"/>
                <a:gd name="T30" fmla="*/ 273 w 156"/>
                <a:gd name="T31" fmla="*/ 658 h 307"/>
                <a:gd name="T32" fmla="*/ 293 w 156"/>
                <a:gd name="T33" fmla="*/ 685 h 307"/>
                <a:gd name="T34" fmla="*/ 300 w 156"/>
                <a:gd name="T35" fmla="*/ 695 h 307"/>
                <a:gd name="T36" fmla="*/ 390 w 156"/>
                <a:gd name="T37" fmla="*/ 768 h 307"/>
                <a:gd name="T38" fmla="*/ 313 w 156"/>
                <a:gd name="T39" fmla="*/ 693 h 307"/>
                <a:gd name="T40" fmla="*/ 300 w 156"/>
                <a:gd name="T41" fmla="*/ 675 h 307"/>
                <a:gd name="T42" fmla="*/ 283 w 156"/>
                <a:gd name="T43" fmla="*/ 653 h 307"/>
                <a:gd name="T44" fmla="*/ 260 w 156"/>
                <a:gd name="T45" fmla="*/ 625 h 307"/>
                <a:gd name="T46" fmla="*/ 248 w 156"/>
                <a:gd name="T47" fmla="*/ 600 h 307"/>
                <a:gd name="T48" fmla="*/ 240 w 156"/>
                <a:gd name="T49" fmla="*/ 580 h 307"/>
                <a:gd name="T50" fmla="*/ 208 w 156"/>
                <a:gd name="T51" fmla="*/ 503 h 307"/>
                <a:gd name="T52" fmla="*/ 185 w 156"/>
                <a:gd name="T53" fmla="*/ 465 h 307"/>
                <a:gd name="T54" fmla="*/ 183 w 156"/>
                <a:gd name="T55" fmla="*/ 453 h 307"/>
                <a:gd name="T56" fmla="*/ 180 w 156"/>
                <a:gd name="T57" fmla="*/ 445 h 307"/>
                <a:gd name="T58" fmla="*/ 150 w 156"/>
                <a:gd name="T59" fmla="*/ 378 h 307"/>
                <a:gd name="T60" fmla="*/ 135 w 156"/>
                <a:gd name="T61" fmla="*/ 333 h 307"/>
                <a:gd name="T62" fmla="*/ 130 w 156"/>
                <a:gd name="T63" fmla="*/ 310 h 307"/>
                <a:gd name="T64" fmla="*/ 103 w 156"/>
                <a:gd name="T65" fmla="*/ 255 h 307"/>
                <a:gd name="T66" fmla="*/ 70 w 156"/>
                <a:gd name="T67" fmla="*/ 190 h 307"/>
                <a:gd name="T68" fmla="*/ 58 w 156"/>
                <a:gd name="T69" fmla="*/ 158 h 307"/>
                <a:gd name="T70" fmla="*/ 43 w 156"/>
                <a:gd name="T71" fmla="*/ 120 h 307"/>
                <a:gd name="T72" fmla="*/ 30 w 156"/>
                <a:gd name="T73" fmla="*/ 80 h 307"/>
                <a:gd name="T74" fmla="*/ 5 w 156"/>
                <a:gd name="T75" fmla="*/ 0 h 307"/>
                <a:gd name="T76" fmla="*/ 18 w 156"/>
                <a:gd name="T77" fmla="*/ 85 h 30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6" h="307">
                  <a:moveTo>
                    <a:pt x="7" y="34"/>
                  </a:moveTo>
                  <a:cubicBezTo>
                    <a:pt x="9" y="39"/>
                    <a:pt x="10" y="44"/>
                    <a:pt x="12" y="50"/>
                  </a:cubicBezTo>
                  <a:cubicBezTo>
                    <a:pt x="14" y="60"/>
                    <a:pt x="17" y="63"/>
                    <a:pt x="19" y="66"/>
                  </a:cubicBezTo>
                  <a:cubicBezTo>
                    <a:pt x="21" y="69"/>
                    <a:pt x="23" y="70"/>
                    <a:pt x="23" y="76"/>
                  </a:cubicBezTo>
                  <a:cubicBezTo>
                    <a:pt x="24" y="84"/>
                    <a:pt x="30" y="95"/>
                    <a:pt x="36" y="105"/>
                  </a:cubicBezTo>
                  <a:cubicBezTo>
                    <a:pt x="41" y="113"/>
                    <a:pt x="46" y="120"/>
                    <a:pt x="47" y="125"/>
                  </a:cubicBezTo>
                  <a:cubicBezTo>
                    <a:pt x="49" y="134"/>
                    <a:pt x="49" y="134"/>
                    <a:pt x="49" y="134"/>
                  </a:cubicBezTo>
                  <a:cubicBezTo>
                    <a:pt x="49" y="139"/>
                    <a:pt x="50" y="142"/>
                    <a:pt x="56" y="153"/>
                  </a:cubicBezTo>
                  <a:cubicBezTo>
                    <a:pt x="63" y="166"/>
                    <a:pt x="64" y="172"/>
                    <a:pt x="67" y="179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71" y="193"/>
                    <a:pt x="72" y="196"/>
                    <a:pt x="79" y="205"/>
                  </a:cubicBezTo>
                  <a:cubicBezTo>
                    <a:pt x="85" y="213"/>
                    <a:pt x="88" y="223"/>
                    <a:pt x="91" y="234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6" y="249"/>
                    <a:pt x="98" y="251"/>
                    <a:pt x="101" y="254"/>
                  </a:cubicBezTo>
                  <a:cubicBezTo>
                    <a:pt x="103" y="255"/>
                    <a:pt x="105" y="258"/>
                    <a:pt x="109" y="263"/>
                  </a:cubicBezTo>
                  <a:cubicBezTo>
                    <a:pt x="113" y="271"/>
                    <a:pt x="115" y="273"/>
                    <a:pt x="117" y="274"/>
                  </a:cubicBezTo>
                  <a:cubicBezTo>
                    <a:pt x="118" y="275"/>
                    <a:pt x="119" y="275"/>
                    <a:pt x="120" y="278"/>
                  </a:cubicBezTo>
                  <a:cubicBezTo>
                    <a:pt x="124" y="289"/>
                    <a:pt x="149" y="305"/>
                    <a:pt x="156" y="307"/>
                  </a:cubicBezTo>
                  <a:cubicBezTo>
                    <a:pt x="146" y="303"/>
                    <a:pt x="127" y="283"/>
                    <a:pt x="125" y="277"/>
                  </a:cubicBezTo>
                  <a:cubicBezTo>
                    <a:pt x="123" y="272"/>
                    <a:pt x="122" y="271"/>
                    <a:pt x="120" y="270"/>
                  </a:cubicBezTo>
                  <a:cubicBezTo>
                    <a:pt x="119" y="269"/>
                    <a:pt x="117" y="267"/>
                    <a:pt x="113" y="261"/>
                  </a:cubicBezTo>
                  <a:cubicBezTo>
                    <a:pt x="109" y="254"/>
                    <a:pt x="106" y="252"/>
                    <a:pt x="104" y="250"/>
                  </a:cubicBezTo>
                  <a:cubicBezTo>
                    <a:pt x="102" y="248"/>
                    <a:pt x="101" y="246"/>
                    <a:pt x="99" y="240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93" y="221"/>
                    <a:pt x="89" y="210"/>
                    <a:pt x="83" y="201"/>
                  </a:cubicBezTo>
                  <a:cubicBezTo>
                    <a:pt x="76" y="193"/>
                    <a:pt x="76" y="191"/>
                    <a:pt x="74" y="186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69" y="170"/>
                    <a:pt x="67" y="164"/>
                    <a:pt x="60" y="151"/>
                  </a:cubicBezTo>
                  <a:cubicBezTo>
                    <a:pt x="55" y="140"/>
                    <a:pt x="54" y="138"/>
                    <a:pt x="54" y="133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0" y="118"/>
                    <a:pt x="46" y="110"/>
                    <a:pt x="41" y="102"/>
                  </a:cubicBezTo>
                  <a:cubicBezTo>
                    <a:pt x="35" y="93"/>
                    <a:pt x="29" y="83"/>
                    <a:pt x="28" y="76"/>
                  </a:cubicBezTo>
                  <a:cubicBezTo>
                    <a:pt x="28" y="69"/>
                    <a:pt x="25" y="66"/>
                    <a:pt x="23" y="63"/>
                  </a:cubicBezTo>
                  <a:cubicBezTo>
                    <a:pt x="21" y="60"/>
                    <a:pt x="19" y="57"/>
                    <a:pt x="17" y="48"/>
                  </a:cubicBezTo>
                  <a:cubicBezTo>
                    <a:pt x="15" y="42"/>
                    <a:pt x="13" y="37"/>
                    <a:pt x="12" y="32"/>
                  </a:cubicBezTo>
                  <a:cubicBezTo>
                    <a:pt x="8" y="23"/>
                    <a:pt x="0" y="15"/>
                    <a:pt x="2" y="0"/>
                  </a:cubicBezTo>
                  <a:cubicBezTo>
                    <a:pt x="0" y="16"/>
                    <a:pt x="3" y="25"/>
                    <a:pt x="7" y="3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0" name="Freeform 27"/>
            <p:cNvSpPr>
              <a:spLocks/>
            </p:cNvSpPr>
            <p:nvPr/>
          </p:nvSpPr>
          <p:spPr bwMode="auto">
            <a:xfrm>
              <a:off x="4068" y="2157"/>
              <a:ext cx="402" cy="770"/>
            </a:xfrm>
            <a:custGeom>
              <a:avLst/>
              <a:gdLst>
                <a:gd name="T0" fmla="*/ 25 w 161"/>
                <a:gd name="T1" fmla="*/ 80 h 308"/>
                <a:gd name="T2" fmla="*/ 45 w 161"/>
                <a:gd name="T3" fmla="*/ 125 h 308"/>
                <a:gd name="T4" fmla="*/ 62 w 161"/>
                <a:gd name="T5" fmla="*/ 168 h 308"/>
                <a:gd name="T6" fmla="*/ 72 w 161"/>
                <a:gd name="T7" fmla="*/ 193 h 308"/>
                <a:gd name="T8" fmla="*/ 107 w 161"/>
                <a:gd name="T9" fmla="*/ 265 h 308"/>
                <a:gd name="T10" fmla="*/ 132 w 161"/>
                <a:gd name="T11" fmla="*/ 315 h 308"/>
                <a:gd name="T12" fmla="*/ 137 w 161"/>
                <a:gd name="T13" fmla="*/ 335 h 308"/>
                <a:gd name="T14" fmla="*/ 155 w 161"/>
                <a:gd name="T15" fmla="*/ 383 h 308"/>
                <a:gd name="T16" fmla="*/ 182 w 161"/>
                <a:gd name="T17" fmla="*/ 450 h 308"/>
                <a:gd name="T18" fmla="*/ 185 w 161"/>
                <a:gd name="T19" fmla="*/ 458 h 308"/>
                <a:gd name="T20" fmla="*/ 187 w 161"/>
                <a:gd name="T21" fmla="*/ 470 h 308"/>
                <a:gd name="T22" fmla="*/ 212 w 161"/>
                <a:gd name="T23" fmla="*/ 513 h 308"/>
                <a:gd name="T24" fmla="*/ 242 w 161"/>
                <a:gd name="T25" fmla="*/ 585 h 308"/>
                <a:gd name="T26" fmla="*/ 250 w 161"/>
                <a:gd name="T27" fmla="*/ 605 h 308"/>
                <a:gd name="T28" fmla="*/ 267 w 161"/>
                <a:gd name="T29" fmla="*/ 635 h 308"/>
                <a:gd name="T30" fmla="*/ 287 w 161"/>
                <a:gd name="T31" fmla="*/ 660 h 308"/>
                <a:gd name="T32" fmla="*/ 307 w 161"/>
                <a:gd name="T33" fmla="*/ 685 h 308"/>
                <a:gd name="T34" fmla="*/ 315 w 161"/>
                <a:gd name="T35" fmla="*/ 698 h 308"/>
                <a:gd name="T36" fmla="*/ 402 w 161"/>
                <a:gd name="T37" fmla="*/ 770 h 308"/>
                <a:gd name="T38" fmla="*/ 327 w 161"/>
                <a:gd name="T39" fmla="*/ 693 h 308"/>
                <a:gd name="T40" fmla="*/ 315 w 161"/>
                <a:gd name="T41" fmla="*/ 675 h 308"/>
                <a:gd name="T42" fmla="*/ 297 w 161"/>
                <a:gd name="T43" fmla="*/ 653 h 308"/>
                <a:gd name="T44" fmla="*/ 275 w 161"/>
                <a:gd name="T45" fmla="*/ 628 h 308"/>
                <a:gd name="T46" fmla="*/ 262 w 161"/>
                <a:gd name="T47" fmla="*/ 603 h 308"/>
                <a:gd name="T48" fmla="*/ 255 w 161"/>
                <a:gd name="T49" fmla="*/ 583 h 308"/>
                <a:gd name="T50" fmla="*/ 222 w 161"/>
                <a:gd name="T51" fmla="*/ 505 h 308"/>
                <a:gd name="T52" fmla="*/ 200 w 161"/>
                <a:gd name="T53" fmla="*/ 468 h 308"/>
                <a:gd name="T54" fmla="*/ 197 w 161"/>
                <a:gd name="T55" fmla="*/ 455 h 308"/>
                <a:gd name="T56" fmla="*/ 195 w 161"/>
                <a:gd name="T57" fmla="*/ 445 h 308"/>
                <a:gd name="T58" fmla="*/ 165 w 161"/>
                <a:gd name="T59" fmla="*/ 378 h 308"/>
                <a:gd name="T60" fmla="*/ 150 w 161"/>
                <a:gd name="T61" fmla="*/ 335 h 308"/>
                <a:gd name="T62" fmla="*/ 145 w 161"/>
                <a:gd name="T63" fmla="*/ 313 h 308"/>
                <a:gd name="T64" fmla="*/ 117 w 161"/>
                <a:gd name="T65" fmla="*/ 258 h 308"/>
                <a:gd name="T66" fmla="*/ 85 w 161"/>
                <a:gd name="T67" fmla="*/ 193 h 308"/>
                <a:gd name="T68" fmla="*/ 72 w 161"/>
                <a:gd name="T69" fmla="*/ 160 h 308"/>
                <a:gd name="T70" fmla="*/ 57 w 161"/>
                <a:gd name="T71" fmla="*/ 123 h 308"/>
                <a:gd name="T72" fmla="*/ 37 w 161"/>
                <a:gd name="T73" fmla="*/ 75 h 308"/>
                <a:gd name="T74" fmla="*/ 5 w 161"/>
                <a:gd name="T75" fmla="*/ 0 h 308"/>
                <a:gd name="T76" fmla="*/ 25 w 161"/>
                <a:gd name="T77" fmla="*/ 80 h 3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1" h="308">
                  <a:moveTo>
                    <a:pt x="10" y="32"/>
                  </a:moveTo>
                  <a:cubicBezTo>
                    <a:pt x="13" y="38"/>
                    <a:pt x="16" y="43"/>
                    <a:pt x="18" y="50"/>
                  </a:cubicBezTo>
                  <a:cubicBezTo>
                    <a:pt x="20" y="60"/>
                    <a:pt x="23" y="64"/>
                    <a:pt x="25" y="67"/>
                  </a:cubicBezTo>
                  <a:cubicBezTo>
                    <a:pt x="27" y="69"/>
                    <a:pt x="29" y="71"/>
                    <a:pt x="29" y="77"/>
                  </a:cubicBezTo>
                  <a:cubicBezTo>
                    <a:pt x="30" y="85"/>
                    <a:pt x="36" y="95"/>
                    <a:pt x="43" y="106"/>
                  </a:cubicBezTo>
                  <a:cubicBezTo>
                    <a:pt x="47" y="113"/>
                    <a:pt x="52" y="121"/>
                    <a:pt x="53" y="126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5" y="139"/>
                    <a:pt x="56" y="143"/>
                    <a:pt x="62" y="153"/>
                  </a:cubicBezTo>
                  <a:cubicBezTo>
                    <a:pt x="69" y="167"/>
                    <a:pt x="70" y="172"/>
                    <a:pt x="73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5" y="188"/>
                    <a:pt x="75" y="188"/>
                    <a:pt x="75" y="188"/>
                  </a:cubicBezTo>
                  <a:cubicBezTo>
                    <a:pt x="77" y="194"/>
                    <a:pt x="78" y="196"/>
                    <a:pt x="85" y="205"/>
                  </a:cubicBezTo>
                  <a:cubicBezTo>
                    <a:pt x="91" y="213"/>
                    <a:pt x="94" y="224"/>
                    <a:pt x="97" y="234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2" y="249"/>
                    <a:pt x="104" y="251"/>
                    <a:pt x="107" y="254"/>
                  </a:cubicBezTo>
                  <a:cubicBezTo>
                    <a:pt x="109" y="256"/>
                    <a:pt x="111" y="258"/>
                    <a:pt x="115" y="264"/>
                  </a:cubicBezTo>
                  <a:cubicBezTo>
                    <a:pt x="119" y="271"/>
                    <a:pt x="122" y="273"/>
                    <a:pt x="123" y="274"/>
                  </a:cubicBezTo>
                  <a:cubicBezTo>
                    <a:pt x="124" y="275"/>
                    <a:pt x="125" y="275"/>
                    <a:pt x="126" y="279"/>
                  </a:cubicBezTo>
                  <a:cubicBezTo>
                    <a:pt x="129" y="289"/>
                    <a:pt x="144" y="299"/>
                    <a:pt x="161" y="308"/>
                  </a:cubicBezTo>
                  <a:cubicBezTo>
                    <a:pt x="151" y="303"/>
                    <a:pt x="133" y="284"/>
                    <a:pt x="131" y="277"/>
                  </a:cubicBezTo>
                  <a:cubicBezTo>
                    <a:pt x="129" y="273"/>
                    <a:pt x="128" y="272"/>
                    <a:pt x="126" y="270"/>
                  </a:cubicBezTo>
                  <a:cubicBezTo>
                    <a:pt x="125" y="269"/>
                    <a:pt x="123" y="268"/>
                    <a:pt x="119" y="261"/>
                  </a:cubicBezTo>
                  <a:cubicBezTo>
                    <a:pt x="115" y="255"/>
                    <a:pt x="112" y="253"/>
                    <a:pt x="110" y="251"/>
                  </a:cubicBezTo>
                  <a:cubicBezTo>
                    <a:pt x="108" y="248"/>
                    <a:pt x="107" y="247"/>
                    <a:pt x="105" y="241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99" y="222"/>
                    <a:pt x="96" y="211"/>
                    <a:pt x="89" y="202"/>
                  </a:cubicBezTo>
                  <a:cubicBezTo>
                    <a:pt x="82" y="194"/>
                    <a:pt x="82" y="192"/>
                    <a:pt x="80" y="187"/>
                  </a:cubicBezTo>
                  <a:cubicBezTo>
                    <a:pt x="79" y="182"/>
                    <a:pt x="79" y="182"/>
                    <a:pt x="79" y="182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5" y="170"/>
                    <a:pt x="73" y="165"/>
                    <a:pt x="66" y="151"/>
                  </a:cubicBezTo>
                  <a:cubicBezTo>
                    <a:pt x="61" y="141"/>
                    <a:pt x="60" y="138"/>
                    <a:pt x="60" y="134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6" y="119"/>
                    <a:pt x="52" y="111"/>
                    <a:pt x="47" y="103"/>
                  </a:cubicBezTo>
                  <a:cubicBezTo>
                    <a:pt x="41" y="93"/>
                    <a:pt x="35" y="83"/>
                    <a:pt x="34" y="77"/>
                  </a:cubicBezTo>
                  <a:cubicBezTo>
                    <a:pt x="34" y="69"/>
                    <a:pt x="31" y="66"/>
                    <a:pt x="29" y="64"/>
                  </a:cubicBezTo>
                  <a:cubicBezTo>
                    <a:pt x="27" y="61"/>
                    <a:pt x="25" y="58"/>
                    <a:pt x="23" y="49"/>
                  </a:cubicBezTo>
                  <a:cubicBezTo>
                    <a:pt x="21" y="42"/>
                    <a:pt x="18" y="36"/>
                    <a:pt x="15" y="30"/>
                  </a:cubicBezTo>
                  <a:cubicBezTo>
                    <a:pt x="10" y="21"/>
                    <a:pt x="0" y="13"/>
                    <a:pt x="2" y="0"/>
                  </a:cubicBezTo>
                  <a:cubicBezTo>
                    <a:pt x="0" y="14"/>
                    <a:pt x="5" y="23"/>
                    <a:pt x="10" y="32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1" name="Freeform 28"/>
            <p:cNvSpPr>
              <a:spLocks/>
            </p:cNvSpPr>
            <p:nvPr/>
          </p:nvSpPr>
          <p:spPr bwMode="auto">
            <a:xfrm>
              <a:off x="3783" y="1712"/>
              <a:ext cx="102" cy="465"/>
            </a:xfrm>
            <a:custGeom>
              <a:avLst/>
              <a:gdLst>
                <a:gd name="T0" fmla="*/ 10 w 41"/>
                <a:gd name="T1" fmla="*/ 465 h 186"/>
                <a:gd name="T2" fmla="*/ 0 w 41"/>
                <a:gd name="T3" fmla="*/ 330 h 186"/>
                <a:gd name="T4" fmla="*/ 60 w 41"/>
                <a:gd name="T5" fmla="*/ 78 h 186"/>
                <a:gd name="T6" fmla="*/ 102 w 41"/>
                <a:gd name="T7" fmla="*/ 0 h 1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186">
                  <a:moveTo>
                    <a:pt x="4" y="186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2" y="91"/>
                    <a:pt x="9" y="67"/>
                    <a:pt x="24" y="31"/>
                  </a:cubicBezTo>
                  <a:cubicBezTo>
                    <a:pt x="32" y="14"/>
                    <a:pt x="39" y="9"/>
                    <a:pt x="41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2" name="Freeform 29"/>
            <p:cNvSpPr>
              <a:spLocks/>
            </p:cNvSpPr>
            <p:nvPr/>
          </p:nvSpPr>
          <p:spPr bwMode="auto">
            <a:xfrm>
              <a:off x="3820" y="1407"/>
              <a:ext cx="98" cy="232"/>
            </a:xfrm>
            <a:custGeom>
              <a:avLst/>
              <a:gdLst>
                <a:gd name="T0" fmla="*/ 45 w 39"/>
                <a:gd name="T1" fmla="*/ 232 h 93"/>
                <a:gd name="T2" fmla="*/ 98 w 39"/>
                <a:gd name="T3" fmla="*/ 0 h 9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93">
                  <a:moveTo>
                    <a:pt x="18" y="93"/>
                  </a:moveTo>
                  <a:cubicBezTo>
                    <a:pt x="0" y="29"/>
                    <a:pt x="19" y="10"/>
                    <a:pt x="39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3" name="Freeform 30"/>
            <p:cNvSpPr>
              <a:spLocks/>
            </p:cNvSpPr>
            <p:nvPr/>
          </p:nvSpPr>
          <p:spPr bwMode="auto">
            <a:xfrm>
              <a:off x="3833" y="1407"/>
              <a:ext cx="90" cy="240"/>
            </a:xfrm>
            <a:custGeom>
              <a:avLst/>
              <a:gdLst>
                <a:gd name="T0" fmla="*/ 40 w 36"/>
                <a:gd name="T1" fmla="*/ 240 h 96"/>
                <a:gd name="T2" fmla="*/ 35 w 36"/>
                <a:gd name="T3" fmla="*/ 238 h 96"/>
                <a:gd name="T4" fmla="*/ 90 w 36"/>
                <a:gd name="T5" fmla="*/ 0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96">
                  <a:moveTo>
                    <a:pt x="16" y="96"/>
                  </a:moveTo>
                  <a:cubicBezTo>
                    <a:pt x="14" y="95"/>
                    <a:pt x="14" y="95"/>
                    <a:pt x="14" y="95"/>
                  </a:cubicBezTo>
                  <a:cubicBezTo>
                    <a:pt x="0" y="34"/>
                    <a:pt x="16" y="9"/>
                    <a:pt x="36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4" name="Freeform 31"/>
            <p:cNvSpPr>
              <a:spLocks/>
            </p:cNvSpPr>
            <p:nvPr/>
          </p:nvSpPr>
          <p:spPr bwMode="auto">
            <a:xfrm>
              <a:off x="3785" y="1704"/>
              <a:ext cx="98" cy="483"/>
            </a:xfrm>
            <a:custGeom>
              <a:avLst/>
              <a:gdLst>
                <a:gd name="T0" fmla="*/ 0 w 39"/>
                <a:gd name="T1" fmla="*/ 483 h 193"/>
                <a:gd name="T2" fmla="*/ 5 w 39"/>
                <a:gd name="T3" fmla="*/ 480 h 193"/>
                <a:gd name="T4" fmla="*/ 5 w 39"/>
                <a:gd name="T5" fmla="*/ 368 h 193"/>
                <a:gd name="T6" fmla="*/ 63 w 39"/>
                <a:gd name="T7" fmla="*/ 95 h 193"/>
                <a:gd name="T8" fmla="*/ 98 w 39"/>
                <a:gd name="T9" fmla="*/ 0 h 193"/>
                <a:gd name="T10" fmla="*/ 98 w 39"/>
                <a:gd name="T11" fmla="*/ 0 h 193"/>
                <a:gd name="T12" fmla="*/ 98 w 39"/>
                <a:gd name="T13" fmla="*/ 0 h 1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93">
                  <a:moveTo>
                    <a:pt x="0" y="193"/>
                  </a:moveTo>
                  <a:cubicBezTo>
                    <a:pt x="1" y="193"/>
                    <a:pt x="1" y="192"/>
                    <a:pt x="2" y="192"/>
                  </a:cubicBezTo>
                  <a:cubicBezTo>
                    <a:pt x="2" y="147"/>
                    <a:pt x="2" y="147"/>
                    <a:pt x="2" y="147"/>
                  </a:cubicBezTo>
                  <a:cubicBezTo>
                    <a:pt x="2" y="113"/>
                    <a:pt x="10" y="73"/>
                    <a:pt x="25" y="38"/>
                  </a:cubicBezTo>
                  <a:cubicBezTo>
                    <a:pt x="33" y="21"/>
                    <a:pt x="37" y="9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5" name="Freeform 32"/>
            <p:cNvSpPr>
              <a:spLocks/>
            </p:cNvSpPr>
            <p:nvPr/>
          </p:nvSpPr>
          <p:spPr bwMode="auto">
            <a:xfrm>
              <a:off x="3853" y="1397"/>
              <a:ext cx="90" cy="257"/>
            </a:xfrm>
            <a:custGeom>
              <a:avLst/>
              <a:gdLst>
                <a:gd name="T0" fmla="*/ 90 w 36"/>
                <a:gd name="T1" fmla="*/ 0 h 103"/>
                <a:gd name="T2" fmla="*/ 33 w 36"/>
                <a:gd name="T3" fmla="*/ 257 h 10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103">
                  <a:moveTo>
                    <a:pt x="36" y="0"/>
                  </a:moveTo>
                  <a:cubicBezTo>
                    <a:pt x="16" y="9"/>
                    <a:pt x="0" y="41"/>
                    <a:pt x="13" y="103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6" name="Freeform 33"/>
            <p:cNvSpPr>
              <a:spLocks/>
            </p:cNvSpPr>
            <p:nvPr/>
          </p:nvSpPr>
          <p:spPr bwMode="auto">
            <a:xfrm>
              <a:off x="3365" y="2757"/>
              <a:ext cx="93" cy="180"/>
            </a:xfrm>
            <a:custGeom>
              <a:avLst/>
              <a:gdLst>
                <a:gd name="T0" fmla="*/ 63 w 37"/>
                <a:gd name="T1" fmla="*/ 0 h 72"/>
                <a:gd name="T2" fmla="*/ 78 w 37"/>
                <a:gd name="T3" fmla="*/ 98 h 72"/>
                <a:gd name="T4" fmla="*/ 0 w 37"/>
                <a:gd name="T5" fmla="*/ 180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72">
                  <a:moveTo>
                    <a:pt x="25" y="0"/>
                  </a:moveTo>
                  <a:cubicBezTo>
                    <a:pt x="31" y="6"/>
                    <a:pt x="37" y="25"/>
                    <a:pt x="31" y="39"/>
                  </a:cubicBezTo>
                  <a:cubicBezTo>
                    <a:pt x="24" y="53"/>
                    <a:pt x="18" y="67"/>
                    <a:pt x="0" y="72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" name="Freeform 34"/>
            <p:cNvSpPr>
              <a:spLocks/>
            </p:cNvSpPr>
            <p:nvPr/>
          </p:nvSpPr>
          <p:spPr bwMode="auto">
            <a:xfrm>
              <a:off x="3365" y="2764"/>
              <a:ext cx="100" cy="173"/>
            </a:xfrm>
            <a:custGeom>
              <a:avLst/>
              <a:gdLst>
                <a:gd name="T0" fmla="*/ 70 w 40"/>
                <a:gd name="T1" fmla="*/ 0 h 69"/>
                <a:gd name="T2" fmla="*/ 85 w 40"/>
                <a:gd name="T3" fmla="*/ 88 h 69"/>
                <a:gd name="T4" fmla="*/ 0 w 40"/>
                <a:gd name="T5" fmla="*/ 173 h 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69">
                  <a:moveTo>
                    <a:pt x="28" y="0"/>
                  </a:moveTo>
                  <a:cubicBezTo>
                    <a:pt x="34" y="6"/>
                    <a:pt x="40" y="21"/>
                    <a:pt x="34" y="35"/>
                  </a:cubicBezTo>
                  <a:cubicBezTo>
                    <a:pt x="27" y="49"/>
                    <a:pt x="18" y="64"/>
                    <a:pt x="0" y="69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8" name="Freeform 35"/>
            <p:cNvSpPr>
              <a:spLocks/>
            </p:cNvSpPr>
            <p:nvPr/>
          </p:nvSpPr>
          <p:spPr bwMode="auto">
            <a:xfrm>
              <a:off x="3210" y="2704"/>
              <a:ext cx="340" cy="370"/>
            </a:xfrm>
            <a:custGeom>
              <a:avLst/>
              <a:gdLst>
                <a:gd name="T0" fmla="*/ 340 w 136"/>
                <a:gd name="T1" fmla="*/ 370 h 148"/>
                <a:gd name="T2" fmla="*/ 303 w 136"/>
                <a:gd name="T3" fmla="*/ 363 h 148"/>
                <a:gd name="T4" fmla="*/ 0 w 136"/>
                <a:gd name="T5" fmla="*/ 0 h 1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148">
                  <a:moveTo>
                    <a:pt x="136" y="148"/>
                  </a:moveTo>
                  <a:cubicBezTo>
                    <a:pt x="132" y="147"/>
                    <a:pt x="125" y="146"/>
                    <a:pt x="121" y="145"/>
                  </a:cubicBezTo>
                  <a:cubicBezTo>
                    <a:pt x="79" y="125"/>
                    <a:pt x="32" y="75"/>
                    <a:pt x="0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9" name="Freeform 36"/>
            <p:cNvSpPr>
              <a:spLocks/>
            </p:cNvSpPr>
            <p:nvPr/>
          </p:nvSpPr>
          <p:spPr bwMode="auto">
            <a:xfrm>
              <a:off x="3795" y="1362"/>
              <a:ext cx="233" cy="342"/>
            </a:xfrm>
            <a:custGeom>
              <a:avLst/>
              <a:gdLst>
                <a:gd name="T0" fmla="*/ 98 w 93"/>
                <a:gd name="T1" fmla="*/ 342 h 137"/>
                <a:gd name="T2" fmla="*/ 223 w 93"/>
                <a:gd name="T3" fmla="*/ 42 h 137"/>
                <a:gd name="T4" fmla="*/ 233 w 93"/>
                <a:gd name="T5" fmla="*/ 50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" h="137">
                  <a:moveTo>
                    <a:pt x="39" y="137"/>
                  </a:moveTo>
                  <a:cubicBezTo>
                    <a:pt x="0" y="15"/>
                    <a:pt x="74" y="0"/>
                    <a:pt x="89" y="17"/>
                  </a:cubicBezTo>
                  <a:cubicBezTo>
                    <a:pt x="93" y="19"/>
                    <a:pt x="93" y="20"/>
                    <a:pt x="93" y="2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0" name="Oval 37"/>
            <p:cNvSpPr>
              <a:spLocks noChangeArrowheads="1"/>
            </p:cNvSpPr>
            <p:nvPr/>
          </p:nvSpPr>
          <p:spPr bwMode="auto">
            <a:xfrm>
              <a:off x="3243" y="1239"/>
              <a:ext cx="287" cy="68"/>
            </a:xfrm>
            <a:prstGeom prst="ellipse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1" name="Oval 38"/>
            <p:cNvSpPr>
              <a:spLocks noChangeArrowheads="1"/>
            </p:cNvSpPr>
            <p:nvPr/>
          </p:nvSpPr>
          <p:spPr bwMode="auto">
            <a:xfrm>
              <a:off x="3293" y="1257"/>
              <a:ext cx="187" cy="32"/>
            </a:xfrm>
            <a:prstGeom prst="ellipse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2" name="Freeform 39"/>
            <p:cNvSpPr>
              <a:spLocks/>
            </p:cNvSpPr>
            <p:nvPr/>
          </p:nvSpPr>
          <p:spPr bwMode="auto">
            <a:xfrm>
              <a:off x="3293" y="1257"/>
              <a:ext cx="187" cy="25"/>
            </a:xfrm>
            <a:custGeom>
              <a:avLst/>
              <a:gdLst>
                <a:gd name="T0" fmla="*/ 12 w 75"/>
                <a:gd name="T1" fmla="*/ 25 h 10"/>
                <a:gd name="T2" fmla="*/ 92 w 75"/>
                <a:gd name="T3" fmla="*/ 18 h 10"/>
                <a:gd name="T4" fmla="*/ 172 w 75"/>
                <a:gd name="T5" fmla="*/ 25 h 10"/>
                <a:gd name="T6" fmla="*/ 187 w 75"/>
                <a:gd name="T7" fmla="*/ 15 h 10"/>
                <a:gd name="T8" fmla="*/ 92 w 75"/>
                <a:gd name="T9" fmla="*/ 0 h 10"/>
                <a:gd name="T10" fmla="*/ 0 w 75"/>
                <a:gd name="T11" fmla="*/ 15 h 10"/>
                <a:gd name="T12" fmla="*/ 12 w 75"/>
                <a:gd name="T13" fmla="*/ 2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5" h="10">
                  <a:moveTo>
                    <a:pt x="5" y="10"/>
                  </a:moveTo>
                  <a:cubicBezTo>
                    <a:pt x="12" y="8"/>
                    <a:pt x="24" y="7"/>
                    <a:pt x="37" y="7"/>
                  </a:cubicBezTo>
                  <a:cubicBezTo>
                    <a:pt x="51" y="7"/>
                    <a:pt x="62" y="8"/>
                    <a:pt x="69" y="10"/>
                  </a:cubicBezTo>
                  <a:cubicBezTo>
                    <a:pt x="72" y="9"/>
                    <a:pt x="75" y="8"/>
                    <a:pt x="75" y="6"/>
                  </a:cubicBezTo>
                  <a:cubicBezTo>
                    <a:pt x="75" y="3"/>
                    <a:pt x="58" y="0"/>
                    <a:pt x="37" y="0"/>
                  </a:cubicBezTo>
                  <a:cubicBezTo>
                    <a:pt x="16" y="0"/>
                    <a:pt x="0" y="3"/>
                    <a:pt x="0" y="6"/>
                  </a:cubicBezTo>
                  <a:cubicBezTo>
                    <a:pt x="0" y="8"/>
                    <a:pt x="2" y="9"/>
                    <a:pt x="5" y="1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3" name="Freeform 40"/>
            <p:cNvSpPr>
              <a:spLocks/>
            </p:cNvSpPr>
            <p:nvPr/>
          </p:nvSpPr>
          <p:spPr bwMode="auto">
            <a:xfrm>
              <a:off x="3365" y="1687"/>
              <a:ext cx="1913" cy="1665"/>
            </a:xfrm>
            <a:custGeom>
              <a:avLst/>
              <a:gdLst>
                <a:gd name="T0" fmla="*/ 1775 w 765"/>
                <a:gd name="T1" fmla="*/ 985 h 666"/>
                <a:gd name="T2" fmla="*/ 1300 w 765"/>
                <a:gd name="T3" fmla="*/ 393 h 666"/>
                <a:gd name="T4" fmla="*/ 1295 w 765"/>
                <a:gd name="T5" fmla="*/ 375 h 666"/>
                <a:gd name="T6" fmla="*/ 1295 w 765"/>
                <a:gd name="T7" fmla="*/ 375 h 666"/>
                <a:gd name="T8" fmla="*/ 1265 w 765"/>
                <a:gd name="T9" fmla="*/ 250 h 666"/>
                <a:gd name="T10" fmla="*/ 1238 w 765"/>
                <a:gd name="T11" fmla="*/ 183 h 666"/>
                <a:gd name="T12" fmla="*/ 1228 w 765"/>
                <a:gd name="T13" fmla="*/ 168 h 666"/>
                <a:gd name="T14" fmla="*/ 1140 w 765"/>
                <a:gd name="T15" fmla="*/ 80 h 666"/>
                <a:gd name="T16" fmla="*/ 870 w 765"/>
                <a:gd name="T17" fmla="*/ 0 h 666"/>
                <a:gd name="T18" fmla="*/ 855 w 765"/>
                <a:gd name="T19" fmla="*/ 3 h 666"/>
                <a:gd name="T20" fmla="*/ 805 w 765"/>
                <a:gd name="T21" fmla="*/ 68 h 666"/>
                <a:gd name="T22" fmla="*/ 810 w 765"/>
                <a:gd name="T23" fmla="*/ 68 h 666"/>
                <a:gd name="T24" fmla="*/ 1080 w 765"/>
                <a:gd name="T25" fmla="*/ 110 h 666"/>
                <a:gd name="T26" fmla="*/ 1245 w 765"/>
                <a:gd name="T27" fmla="*/ 428 h 666"/>
                <a:gd name="T28" fmla="*/ 1243 w 765"/>
                <a:gd name="T29" fmla="*/ 435 h 666"/>
                <a:gd name="T30" fmla="*/ 1503 w 765"/>
                <a:gd name="T31" fmla="*/ 653 h 666"/>
                <a:gd name="T32" fmla="*/ 1770 w 765"/>
                <a:gd name="T33" fmla="*/ 1075 h 666"/>
                <a:gd name="T34" fmla="*/ 1495 w 765"/>
                <a:gd name="T35" fmla="*/ 1533 h 666"/>
                <a:gd name="T36" fmla="*/ 773 w 765"/>
                <a:gd name="T37" fmla="*/ 1408 h 666"/>
                <a:gd name="T38" fmla="*/ 150 w 765"/>
                <a:gd name="T39" fmla="*/ 958 h 666"/>
                <a:gd name="T40" fmla="*/ 138 w 765"/>
                <a:gd name="T41" fmla="*/ 935 h 666"/>
                <a:gd name="T42" fmla="*/ 138 w 765"/>
                <a:gd name="T43" fmla="*/ 938 h 666"/>
                <a:gd name="T44" fmla="*/ 145 w 765"/>
                <a:gd name="T45" fmla="*/ 993 h 666"/>
                <a:gd name="T46" fmla="*/ 145 w 765"/>
                <a:gd name="T47" fmla="*/ 1003 h 666"/>
                <a:gd name="T48" fmla="*/ 93 w 765"/>
                <a:gd name="T49" fmla="*/ 1103 h 666"/>
                <a:gd name="T50" fmla="*/ 90 w 765"/>
                <a:gd name="T51" fmla="*/ 1100 h 666"/>
                <a:gd name="T52" fmla="*/ 95 w 765"/>
                <a:gd name="T53" fmla="*/ 1175 h 666"/>
                <a:gd name="T54" fmla="*/ 88 w 765"/>
                <a:gd name="T55" fmla="*/ 1188 h 666"/>
                <a:gd name="T56" fmla="*/ 0 w 765"/>
                <a:gd name="T57" fmla="*/ 1255 h 666"/>
                <a:gd name="T58" fmla="*/ 158 w 765"/>
                <a:gd name="T59" fmla="*/ 1373 h 666"/>
                <a:gd name="T60" fmla="*/ 820 w 765"/>
                <a:gd name="T61" fmla="*/ 1570 h 666"/>
                <a:gd name="T62" fmla="*/ 1488 w 765"/>
                <a:gd name="T63" fmla="*/ 1610 h 666"/>
                <a:gd name="T64" fmla="*/ 1775 w 765"/>
                <a:gd name="T65" fmla="*/ 985 h 6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65" h="666">
                  <a:moveTo>
                    <a:pt x="710" y="394"/>
                  </a:moveTo>
                  <a:cubicBezTo>
                    <a:pt x="679" y="300"/>
                    <a:pt x="520" y="157"/>
                    <a:pt x="520" y="157"/>
                  </a:cubicBezTo>
                  <a:cubicBezTo>
                    <a:pt x="519" y="155"/>
                    <a:pt x="518" y="152"/>
                    <a:pt x="518" y="150"/>
                  </a:cubicBezTo>
                  <a:cubicBezTo>
                    <a:pt x="518" y="150"/>
                    <a:pt x="518" y="150"/>
                    <a:pt x="518" y="150"/>
                  </a:cubicBezTo>
                  <a:cubicBezTo>
                    <a:pt x="511" y="131"/>
                    <a:pt x="512" y="124"/>
                    <a:pt x="506" y="100"/>
                  </a:cubicBezTo>
                  <a:cubicBezTo>
                    <a:pt x="504" y="90"/>
                    <a:pt x="500" y="81"/>
                    <a:pt x="495" y="73"/>
                  </a:cubicBezTo>
                  <a:cubicBezTo>
                    <a:pt x="493" y="70"/>
                    <a:pt x="492" y="68"/>
                    <a:pt x="491" y="67"/>
                  </a:cubicBezTo>
                  <a:cubicBezTo>
                    <a:pt x="480" y="51"/>
                    <a:pt x="466" y="38"/>
                    <a:pt x="456" y="32"/>
                  </a:cubicBezTo>
                  <a:cubicBezTo>
                    <a:pt x="424" y="8"/>
                    <a:pt x="381" y="3"/>
                    <a:pt x="348" y="0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8"/>
                    <a:pt x="328" y="16"/>
                    <a:pt x="322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55" y="24"/>
                    <a:pt x="393" y="26"/>
                    <a:pt x="432" y="44"/>
                  </a:cubicBezTo>
                  <a:cubicBezTo>
                    <a:pt x="488" y="69"/>
                    <a:pt x="510" y="112"/>
                    <a:pt x="498" y="171"/>
                  </a:cubicBezTo>
                  <a:cubicBezTo>
                    <a:pt x="497" y="174"/>
                    <a:pt x="497" y="174"/>
                    <a:pt x="497" y="174"/>
                  </a:cubicBezTo>
                  <a:cubicBezTo>
                    <a:pt x="496" y="179"/>
                    <a:pt x="553" y="203"/>
                    <a:pt x="601" y="261"/>
                  </a:cubicBezTo>
                  <a:cubicBezTo>
                    <a:pt x="659" y="333"/>
                    <a:pt x="699" y="381"/>
                    <a:pt x="708" y="430"/>
                  </a:cubicBezTo>
                  <a:cubicBezTo>
                    <a:pt x="726" y="525"/>
                    <a:pt x="692" y="576"/>
                    <a:pt x="598" y="613"/>
                  </a:cubicBezTo>
                  <a:cubicBezTo>
                    <a:pt x="547" y="633"/>
                    <a:pt x="456" y="599"/>
                    <a:pt x="309" y="563"/>
                  </a:cubicBezTo>
                  <a:cubicBezTo>
                    <a:pt x="163" y="527"/>
                    <a:pt x="78" y="418"/>
                    <a:pt x="60" y="383"/>
                  </a:cubicBezTo>
                  <a:cubicBezTo>
                    <a:pt x="58" y="379"/>
                    <a:pt x="57" y="377"/>
                    <a:pt x="55" y="374"/>
                  </a:cubicBezTo>
                  <a:cubicBezTo>
                    <a:pt x="55" y="374"/>
                    <a:pt x="55" y="374"/>
                    <a:pt x="55" y="375"/>
                  </a:cubicBezTo>
                  <a:cubicBezTo>
                    <a:pt x="57" y="380"/>
                    <a:pt x="58" y="388"/>
                    <a:pt x="58" y="397"/>
                  </a:cubicBezTo>
                  <a:cubicBezTo>
                    <a:pt x="58" y="401"/>
                    <a:pt x="58" y="401"/>
                    <a:pt x="58" y="401"/>
                  </a:cubicBezTo>
                  <a:cubicBezTo>
                    <a:pt x="55" y="423"/>
                    <a:pt x="43" y="439"/>
                    <a:pt x="37" y="441"/>
                  </a:cubicBezTo>
                  <a:cubicBezTo>
                    <a:pt x="36" y="440"/>
                    <a:pt x="36" y="440"/>
                    <a:pt x="36" y="440"/>
                  </a:cubicBezTo>
                  <a:cubicBezTo>
                    <a:pt x="42" y="448"/>
                    <a:pt x="45" y="459"/>
                    <a:pt x="38" y="470"/>
                  </a:cubicBezTo>
                  <a:cubicBezTo>
                    <a:pt x="35" y="475"/>
                    <a:pt x="35" y="475"/>
                    <a:pt x="35" y="475"/>
                  </a:cubicBezTo>
                  <a:cubicBezTo>
                    <a:pt x="26" y="489"/>
                    <a:pt x="15" y="499"/>
                    <a:pt x="0" y="502"/>
                  </a:cubicBezTo>
                  <a:cubicBezTo>
                    <a:pt x="21" y="524"/>
                    <a:pt x="43" y="540"/>
                    <a:pt x="63" y="549"/>
                  </a:cubicBezTo>
                  <a:cubicBezTo>
                    <a:pt x="130" y="579"/>
                    <a:pt x="222" y="603"/>
                    <a:pt x="328" y="628"/>
                  </a:cubicBezTo>
                  <a:cubicBezTo>
                    <a:pt x="434" y="652"/>
                    <a:pt x="547" y="666"/>
                    <a:pt x="595" y="644"/>
                  </a:cubicBezTo>
                  <a:cubicBezTo>
                    <a:pt x="668" y="611"/>
                    <a:pt x="765" y="549"/>
                    <a:pt x="710" y="39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4" name="Freeform 41"/>
            <p:cNvSpPr>
              <a:spLocks noEditPoints="1"/>
            </p:cNvSpPr>
            <p:nvPr/>
          </p:nvSpPr>
          <p:spPr bwMode="auto">
            <a:xfrm>
              <a:off x="3218" y="1797"/>
              <a:ext cx="1933" cy="1472"/>
            </a:xfrm>
            <a:custGeom>
              <a:avLst/>
              <a:gdLst>
                <a:gd name="T0" fmla="*/ 820 w 773"/>
                <a:gd name="T1" fmla="*/ 525 h 589"/>
                <a:gd name="T2" fmla="*/ 860 w 773"/>
                <a:gd name="T3" fmla="*/ 760 h 589"/>
                <a:gd name="T4" fmla="*/ 948 w 773"/>
                <a:gd name="T5" fmla="*/ 962 h 589"/>
                <a:gd name="T6" fmla="*/ 1015 w 773"/>
                <a:gd name="T7" fmla="*/ 1082 h 589"/>
                <a:gd name="T8" fmla="*/ 1073 w 773"/>
                <a:gd name="T9" fmla="*/ 1145 h 589"/>
                <a:gd name="T10" fmla="*/ 1048 w 773"/>
                <a:gd name="T11" fmla="*/ 1092 h 589"/>
                <a:gd name="T12" fmla="*/ 993 w 773"/>
                <a:gd name="T13" fmla="*/ 1015 h 589"/>
                <a:gd name="T14" fmla="*/ 890 w 773"/>
                <a:gd name="T15" fmla="*/ 815 h 589"/>
                <a:gd name="T16" fmla="*/ 845 w 773"/>
                <a:gd name="T17" fmla="*/ 592 h 589"/>
                <a:gd name="T18" fmla="*/ 815 w 773"/>
                <a:gd name="T19" fmla="*/ 460 h 589"/>
                <a:gd name="T20" fmla="*/ 1328 w 773"/>
                <a:gd name="T21" fmla="*/ 495 h 589"/>
                <a:gd name="T22" fmla="*/ 1328 w 773"/>
                <a:gd name="T23" fmla="*/ 497 h 589"/>
                <a:gd name="T24" fmla="*/ 868 w 773"/>
                <a:gd name="T25" fmla="*/ 172 h 589"/>
                <a:gd name="T26" fmla="*/ 868 w 773"/>
                <a:gd name="T27" fmla="*/ 182 h 589"/>
                <a:gd name="T28" fmla="*/ 1318 w 773"/>
                <a:gd name="T29" fmla="*/ 992 h 589"/>
                <a:gd name="T30" fmla="*/ 1318 w 773"/>
                <a:gd name="T31" fmla="*/ 1007 h 589"/>
                <a:gd name="T32" fmla="*/ 1350 w 773"/>
                <a:gd name="T33" fmla="*/ 720 h 589"/>
                <a:gd name="T34" fmla="*/ 1348 w 773"/>
                <a:gd name="T35" fmla="*/ 682 h 589"/>
                <a:gd name="T36" fmla="*/ 1348 w 773"/>
                <a:gd name="T37" fmla="*/ 662 h 589"/>
                <a:gd name="T38" fmla="*/ 1348 w 773"/>
                <a:gd name="T39" fmla="*/ 682 h 589"/>
                <a:gd name="T40" fmla="*/ 1340 w 773"/>
                <a:gd name="T41" fmla="*/ 612 h 589"/>
                <a:gd name="T42" fmla="*/ 1338 w 773"/>
                <a:gd name="T43" fmla="*/ 580 h 589"/>
                <a:gd name="T44" fmla="*/ 1333 w 773"/>
                <a:gd name="T45" fmla="*/ 562 h 589"/>
                <a:gd name="T46" fmla="*/ 1333 w 773"/>
                <a:gd name="T47" fmla="*/ 542 h 589"/>
                <a:gd name="T48" fmla="*/ 1333 w 773"/>
                <a:gd name="T49" fmla="*/ 562 h 589"/>
                <a:gd name="T50" fmla="*/ 1643 w 773"/>
                <a:gd name="T51" fmla="*/ 1402 h 589"/>
                <a:gd name="T52" fmla="*/ 298 w 773"/>
                <a:gd name="T53" fmla="*/ 827 h 589"/>
                <a:gd name="T54" fmla="*/ 5 w 773"/>
                <a:gd name="T55" fmla="*/ 332 h 589"/>
                <a:gd name="T56" fmla="*/ 298 w 773"/>
                <a:gd name="T57" fmla="*/ 847 h 589"/>
                <a:gd name="T58" fmla="*/ 1643 w 773"/>
                <a:gd name="T59" fmla="*/ 1422 h 589"/>
                <a:gd name="T60" fmla="*/ 1313 w 773"/>
                <a:gd name="T61" fmla="*/ 937 h 589"/>
                <a:gd name="T62" fmla="*/ 1313 w 773"/>
                <a:gd name="T63" fmla="*/ 957 h 589"/>
                <a:gd name="T64" fmla="*/ 1313 w 773"/>
                <a:gd name="T65" fmla="*/ 937 h 589"/>
                <a:gd name="T66" fmla="*/ 1295 w 773"/>
                <a:gd name="T67" fmla="*/ 760 h 589"/>
                <a:gd name="T68" fmla="*/ 1328 w 773"/>
                <a:gd name="T69" fmla="*/ 805 h 589"/>
                <a:gd name="T70" fmla="*/ 1355 w 773"/>
                <a:gd name="T71" fmla="*/ 882 h 589"/>
                <a:gd name="T72" fmla="*/ 1343 w 773"/>
                <a:gd name="T73" fmla="*/ 820 h 589"/>
                <a:gd name="T74" fmla="*/ 58 w 773"/>
                <a:gd name="T75" fmla="*/ 435 h 589"/>
                <a:gd name="T76" fmla="*/ 58 w 773"/>
                <a:gd name="T77" fmla="*/ 425 h 589"/>
                <a:gd name="T78" fmla="*/ 1075 w 773"/>
                <a:gd name="T79" fmla="*/ 1205 h 589"/>
                <a:gd name="T80" fmla="*/ 1075 w 773"/>
                <a:gd name="T81" fmla="*/ 1205 h 589"/>
                <a:gd name="T82" fmla="*/ 1060 w 773"/>
                <a:gd name="T83" fmla="*/ 25 h 589"/>
                <a:gd name="T84" fmla="*/ 1120 w 773"/>
                <a:gd name="T85" fmla="*/ 42 h 589"/>
                <a:gd name="T86" fmla="*/ 1213 w 773"/>
                <a:gd name="T87" fmla="*/ 62 h 589"/>
                <a:gd name="T88" fmla="*/ 1278 w 773"/>
                <a:gd name="T89" fmla="*/ 115 h 589"/>
                <a:gd name="T90" fmla="*/ 1320 w 773"/>
                <a:gd name="T91" fmla="*/ 227 h 589"/>
                <a:gd name="T92" fmla="*/ 1318 w 773"/>
                <a:gd name="T93" fmla="*/ 185 h 589"/>
                <a:gd name="T94" fmla="*/ 1250 w 773"/>
                <a:gd name="T95" fmla="*/ 62 h 589"/>
                <a:gd name="T96" fmla="*/ 1173 w 773"/>
                <a:gd name="T97" fmla="*/ 30 h 589"/>
                <a:gd name="T98" fmla="*/ 1088 w 773"/>
                <a:gd name="T99" fmla="*/ 12 h 589"/>
                <a:gd name="T100" fmla="*/ 1013 w 773"/>
                <a:gd name="T101" fmla="*/ 2 h 589"/>
                <a:gd name="T102" fmla="*/ 923 w 773"/>
                <a:gd name="T103" fmla="*/ 17 h 589"/>
                <a:gd name="T104" fmla="*/ 960 w 773"/>
                <a:gd name="T105" fmla="*/ 30 h 589"/>
                <a:gd name="T106" fmla="*/ 823 w 773"/>
                <a:gd name="T107" fmla="*/ 292 h 589"/>
                <a:gd name="T108" fmla="*/ 823 w 773"/>
                <a:gd name="T109" fmla="*/ 277 h 589"/>
                <a:gd name="T110" fmla="*/ 823 w 773"/>
                <a:gd name="T111" fmla="*/ 292 h 589"/>
                <a:gd name="T112" fmla="*/ 823 w 773"/>
                <a:gd name="T113" fmla="*/ 245 h 589"/>
                <a:gd name="T114" fmla="*/ 823 w 773"/>
                <a:gd name="T115" fmla="*/ 257 h 589"/>
                <a:gd name="T116" fmla="*/ 523 w 773"/>
                <a:gd name="T117" fmla="*/ 580 h 589"/>
                <a:gd name="T118" fmla="*/ 565 w 773"/>
                <a:gd name="T119" fmla="*/ 625 h 589"/>
                <a:gd name="T120" fmla="*/ 513 w 773"/>
                <a:gd name="T121" fmla="*/ 517 h 589"/>
                <a:gd name="T122" fmla="*/ 48 w 773"/>
                <a:gd name="T123" fmla="*/ 380 h 589"/>
                <a:gd name="T124" fmla="*/ 48 w 773"/>
                <a:gd name="T125" fmla="*/ 360 h 58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3" h="589">
                  <a:moveTo>
                    <a:pt x="326" y="184"/>
                  </a:moveTo>
                  <a:cubicBezTo>
                    <a:pt x="325" y="194"/>
                    <a:pt x="326" y="204"/>
                    <a:pt x="328" y="210"/>
                  </a:cubicBezTo>
                  <a:cubicBezTo>
                    <a:pt x="335" y="224"/>
                    <a:pt x="335" y="234"/>
                    <a:pt x="338" y="245"/>
                  </a:cubicBezTo>
                  <a:cubicBezTo>
                    <a:pt x="341" y="257"/>
                    <a:pt x="338" y="290"/>
                    <a:pt x="344" y="304"/>
                  </a:cubicBezTo>
                  <a:cubicBezTo>
                    <a:pt x="350" y="319"/>
                    <a:pt x="352" y="327"/>
                    <a:pt x="356" y="334"/>
                  </a:cubicBezTo>
                  <a:cubicBezTo>
                    <a:pt x="361" y="342"/>
                    <a:pt x="369" y="372"/>
                    <a:pt x="379" y="385"/>
                  </a:cubicBezTo>
                  <a:cubicBezTo>
                    <a:pt x="390" y="397"/>
                    <a:pt x="390" y="407"/>
                    <a:pt x="397" y="414"/>
                  </a:cubicBezTo>
                  <a:cubicBezTo>
                    <a:pt x="404" y="421"/>
                    <a:pt x="401" y="427"/>
                    <a:pt x="406" y="433"/>
                  </a:cubicBezTo>
                  <a:cubicBezTo>
                    <a:pt x="411" y="439"/>
                    <a:pt x="415" y="440"/>
                    <a:pt x="419" y="445"/>
                  </a:cubicBezTo>
                  <a:cubicBezTo>
                    <a:pt x="421" y="448"/>
                    <a:pt x="427" y="453"/>
                    <a:pt x="429" y="458"/>
                  </a:cubicBezTo>
                  <a:cubicBezTo>
                    <a:pt x="429" y="458"/>
                    <a:pt x="429" y="457"/>
                    <a:pt x="429" y="457"/>
                  </a:cubicBezTo>
                  <a:cubicBezTo>
                    <a:pt x="432" y="450"/>
                    <a:pt x="423" y="442"/>
                    <a:pt x="419" y="437"/>
                  </a:cubicBezTo>
                  <a:cubicBezTo>
                    <a:pt x="415" y="432"/>
                    <a:pt x="411" y="431"/>
                    <a:pt x="406" y="425"/>
                  </a:cubicBezTo>
                  <a:cubicBezTo>
                    <a:pt x="401" y="419"/>
                    <a:pt x="404" y="413"/>
                    <a:pt x="397" y="406"/>
                  </a:cubicBezTo>
                  <a:cubicBezTo>
                    <a:pt x="390" y="399"/>
                    <a:pt x="390" y="389"/>
                    <a:pt x="379" y="377"/>
                  </a:cubicBezTo>
                  <a:cubicBezTo>
                    <a:pt x="369" y="364"/>
                    <a:pt x="361" y="334"/>
                    <a:pt x="356" y="326"/>
                  </a:cubicBezTo>
                  <a:cubicBezTo>
                    <a:pt x="352" y="319"/>
                    <a:pt x="350" y="311"/>
                    <a:pt x="344" y="296"/>
                  </a:cubicBezTo>
                  <a:cubicBezTo>
                    <a:pt x="338" y="282"/>
                    <a:pt x="341" y="249"/>
                    <a:pt x="338" y="237"/>
                  </a:cubicBezTo>
                  <a:cubicBezTo>
                    <a:pt x="335" y="226"/>
                    <a:pt x="335" y="216"/>
                    <a:pt x="328" y="202"/>
                  </a:cubicBezTo>
                  <a:cubicBezTo>
                    <a:pt x="326" y="197"/>
                    <a:pt x="326" y="191"/>
                    <a:pt x="326" y="184"/>
                  </a:cubicBezTo>
                  <a:close/>
                  <a:moveTo>
                    <a:pt x="531" y="199"/>
                  </a:moveTo>
                  <a:cubicBezTo>
                    <a:pt x="531" y="198"/>
                    <a:pt x="531" y="198"/>
                    <a:pt x="531" y="198"/>
                  </a:cubicBezTo>
                  <a:cubicBezTo>
                    <a:pt x="531" y="201"/>
                    <a:pt x="531" y="203"/>
                    <a:pt x="531" y="205"/>
                  </a:cubicBezTo>
                  <a:cubicBezTo>
                    <a:pt x="531" y="203"/>
                    <a:pt x="531" y="201"/>
                    <a:pt x="531" y="199"/>
                  </a:cubicBezTo>
                  <a:close/>
                  <a:moveTo>
                    <a:pt x="347" y="73"/>
                  </a:moveTo>
                  <a:cubicBezTo>
                    <a:pt x="348" y="72"/>
                    <a:pt x="347" y="70"/>
                    <a:pt x="347" y="69"/>
                  </a:cubicBezTo>
                  <a:cubicBezTo>
                    <a:pt x="345" y="78"/>
                    <a:pt x="344" y="93"/>
                    <a:pt x="345" y="107"/>
                  </a:cubicBezTo>
                  <a:cubicBezTo>
                    <a:pt x="345" y="93"/>
                    <a:pt x="346" y="80"/>
                    <a:pt x="347" y="73"/>
                  </a:cubicBezTo>
                  <a:close/>
                  <a:moveTo>
                    <a:pt x="527" y="403"/>
                  </a:moveTo>
                  <a:cubicBezTo>
                    <a:pt x="527" y="402"/>
                    <a:pt x="527" y="400"/>
                    <a:pt x="527" y="397"/>
                  </a:cubicBezTo>
                  <a:cubicBezTo>
                    <a:pt x="527" y="397"/>
                    <a:pt x="527" y="397"/>
                    <a:pt x="527" y="397"/>
                  </a:cubicBezTo>
                  <a:cubicBezTo>
                    <a:pt x="526" y="399"/>
                    <a:pt x="526" y="401"/>
                    <a:pt x="527" y="403"/>
                  </a:cubicBezTo>
                  <a:close/>
                  <a:moveTo>
                    <a:pt x="541" y="284"/>
                  </a:moveTo>
                  <a:cubicBezTo>
                    <a:pt x="540" y="285"/>
                    <a:pt x="540" y="287"/>
                    <a:pt x="540" y="288"/>
                  </a:cubicBezTo>
                  <a:cubicBezTo>
                    <a:pt x="540" y="287"/>
                    <a:pt x="541" y="286"/>
                    <a:pt x="541" y="284"/>
                  </a:cubicBezTo>
                  <a:close/>
                  <a:moveTo>
                    <a:pt x="539" y="273"/>
                  </a:moveTo>
                  <a:cubicBezTo>
                    <a:pt x="540" y="274"/>
                    <a:pt x="540" y="275"/>
                    <a:pt x="541" y="276"/>
                  </a:cubicBezTo>
                  <a:cubicBezTo>
                    <a:pt x="542" y="274"/>
                    <a:pt x="544" y="272"/>
                    <a:pt x="539" y="265"/>
                  </a:cubicBezTo>
                  <a:cubicBezTo>
                    <a:pt x="537" y="262"/>
                    <a:pt x="536" y="259"/>
                    <a:pt x="535" y="257"/>
                  </a:cubicBezTo>
                  <a:cubicBezTo>
                    <a:pt x="534" y="261"/>
                    <a:pt x="534" y="266"/>
                    <a:pt x="539" y="273"/>
                  </a:cubicBezTo>
                  <a:close/>
                  <a:moveTo>
                    <a:pt x="534" y="238"/>
                  </a:moveTo>
                  <a:cubicBezTo>
                    <a:pt x="535" y="240"/>
                    <a:pt x="536" y="242"/>
                    <a:pt x="536" y="245"/>
                  </a:cubicBezTo>
                  <a:cubicBezTo>
                    <a:pt x="536" y="244"/>
                    <a:pt x="536" y="244"/>
                    <a:pt x="536" y="243"/>
                  </a:cubicBezTo>
                  <a:cubicBezTo>
                    <a:pt x="536" y="239"/>
                    <a:pt x="536" y="235"/>
                    <a:pt x="535" y="232"/>
                  </a:cubicBezTo>
                  <a:cubicBezTo>
                    <a:pt x="534" y="234"/>
                    <a:pt x="533" y="236"/>
                    <a:pt x="534" y="238"/>
                  </a:cubicBezTo>
                  <a:close/>
                  <a:moveTo>
                    <a:pt x="533" y="225"/>
                  </a:moveTo>
                  <a:cubicBezTo>
                    <a:pt x="533" y="225"/>
                    <a:pt x="534" y="226"/>
                    <a:pt x="534" y="226"/>
                  </a:cubicBezTo>
                  <a:cubicBezTo>
                    <a:pt x="535" y="224"/>
                    <a:pt x="536" y="221"/>
                    <a:pt x="533" y="217"/>
                  </a:cubicBezTo>
                  <a:cubicBezTo>
                    <a:pt x="532" y="216"/>
                    <a:pt x="531" y="214"/>
                    <a:pt x="531" y="213"/>
                  </a:cubicBezTo>
                  <a:cubicBezTo>
                    <a:pt x="530" y="217"/>
                    <a:pt x="529" y="221"/>
                    <a:pt x="533" y="225"/>
                  </a:cubicBezTo>
                  <a:close/>
                  <a:moveTo>
                    <a:pt x="772" y="427"/>
                  </a:moveTo>
                  <a:cubicBezTo>
                    <a:pt x="770" y="491"/>
                    <a:pt x="734" y="531"/>
                    <a:pt x="657" y="561"/>
                  </a:cubicBezTo>
                  <a:cubicBezTo>
                    <a:pt x="606" y="581"/>
                    <a:pt x="515" y="547"/>
                    <a:pt x="368" y="511"/>
                  </a:cubicBezTo>
                  <a:cubicBezTo>
                    <a:pt x="222" y="475"/>
                    <a:pt x="137" y="366"/>
                    <a:pt x="119" y="331"/>
                  </a:cubicBezTo>
                  <a:cubicBezTo>
                    <a:pt x="104" y="302"/>
                    <a:pt x="101" y="298"/>
                    <a:pt x="69" y="278"/>
                  </a:cubicBezTo>
                  <a:cubicBezTo>
                    <a:pt x="34" y="257"/>
                    <a:pt x="4" y="176"/>
                    <a:pt x="2" y="133"/>
                  </a:cubicBezTo>
                  <a:cubicBezTo>
                    <a:pt x="0" y="173"/>
                    <a:pt x="32" y="264"/>
                    <a:pt x="69" y="286"/>
                  </a:cubicBezTo>
                  <a:cubicBezTo>
                    <a:pt x="101" y="306"/>
                    <a:pt x="104" y="310"/>
                    <a:pt x="119" y="339"/>
                  </a:cubicBezTo>
                  <a:cubicBezTo>
                    <a:pt x="137" y="374"/>
                    <a:pt x="222" y="483"/>
                    <a:pt x="368" y="519"/>
                  </a:cubicBezTo>
                  <a:cubicBezTo>
                    <a:pt x="515" y="555"/>
                    <a:pt x="606" y="589"/>
                    <a:pt x="657" y="569"/>
                  </a:cubicBezTo>
                  <a:cubicBezTo>
                    <a:pt x="737" y="537"/>
                    <a:pt x="773" y="496"/>
                    <a:pt x="772" y="427"/>
                  </a:cubicBezTo>
                  <a:close/>
                  <a:moveTo>
                    <a:pt x="525" y="375"/>
                  </a:moveTo>
                  <a:cubicBezTo>
                    <a:pt x="522" y="367"/>
                    <a:pt x="519" y="362"/>
                    <a:pt x="517" y="358"/>
                  </a:cubicBezTo>
                  <a:cubicBezTo>
                    <a:pt x="514" y="364"/>
                    <a:pt x="520" y="370"/>
                    <a:pt x="525" y="383"/>
                  </a:cubicBezTo>
                  <a:cubicBezTo>
                    <a:pt x="526" y="386"/>
                    <a:pt x="526" y="388"/>
                    <a:pt x="527" y="390"/>
                  </a:cubicBezTo>
                  <a:cubicBezTo>
                    <a:pt x="527" y="386"/>
                    <a:pt x="527" y="384"/>
                    <a:pt x="525" y="375"/>
                  </a:cubicBezTo>
                  <a:close/>
                  <a:moveTo>
                    <a:pt x="531" y="314"/>
                  </a:moveTo>
                  <a:cubicBezTo>
                    <a:pt x="524" y="308"/>
                    <a:pt x="520" y="306"/>
                    <a:pt x="518" y="304"/>
                  </a:cubicBezTo>
                  <a:cubicBezTo>
                    <a:pt x="518" y="306"/>
                    <a:pt x="518" y="307"/>
                    <a:pt x="517" y="308"/>
                  </a:cubicBezTo>
                  <a:cubicBezTo>
                    <a:pt x="516" y="313"/>
                    <a:pt x="520" y="313"/>
                    <a:pt x="531" y="322"/>
                  </a:cubicBezTo>
                  <a:cubicBezTo>
                    <a:pt x="541" y="331"/>
                    <a:pt x="533" y="327"/>
                    <a:pt x="537" y="336"/>
                  </a:cubicBezTo>
                  <a:cubicBezTo>
                    <a:pt x="541" y="346"/>
                    <a:pt x="541" y="345"/>
                    <a:pt x="542" y="353"/>
                  </a:cubicBezTo>
                  <a:cubicBezTo>
                    <a:pt x="543" y="351"/>
                    <a:pt x="543" y="349"/>
                    <a:pt x="542" y="346"/>
                  </a:cubicBezTo>
                  <a:cubicBezTo>
                    <a:pt x="541" y="337"/>
                    <a:pt x="541" y="338"/>
                    <a:pt x="537" y="328"/>
                  </a:cubicBezTo>
                  <a:cubicBezTo>
                    <a:pt x="533" y="319"/>
                    <a:pt x="541" y="323"/>
                    <a:pt x="531" y="314"/>
                  </a:cubicBezTo>
                  <a:close/>
                  <a:moveTo>
                    <a:pt x="23" y="174"/>
                  </a:moveTo>
                  <a:cubicBezTo>
                    <a:pt x="24" y="171"/>
                    <a:pt x="24" y="170"/>
                    <a:pt x="23" y="168"/>
                  </a:cubicBezTo>
                  <a:cubicBezTo>
                    <a:pt x="23" y="169"/>
                    <a:pt x="23" y="169"/>
                    <a:pt x="23" y="170"/>
                  </a:cubicBezTo>
                  <a:cubicBezTo>
                    <a:pt x="23" y="171"/>
                    <a:pt x="23" y="173"/>
                    <a:pt x="23" y="174"/>
                  </a:cubicBezTo>
                  <a:close/>
                  <a:moveTo>
                    <a:pt x="430" y="482"/>
                  </a:moveTo>
                  <a:cubicBezTo>
                    <a:pt x="432" y="479"/>
                    <a:pt x="430" y="472"/>
                    <a:pt x="429" y="466"/>
                  </a:cubicBezTo>
                  <a:cubicBezTo>
                    <a:pt x="428" y="470"/>
                    <a:pt x="429" y="477"/>
                    <a:pt x="430" y="482"/>
                  </a:cubicBezTo>
                  <a:close/>
                  <a:moveTo>
                    <a:pt x="405" y="9"/>
                  </a:moveTo>
                  <a:cubicBezTo>
                    <a:pt x="410" y="8"/>
                    <a:pt x="418" y="10"/>
                    <a:pt x="424" y="10"/>
                  </a:cubicBezTo>
                  <a:cubicBezTo>
                    <a:pt x="430" y="10"/>
                    <a:pt x="432" y="13"/>
                    <a:pt x="435" y="13"/>
                  </a:cubicBezTo>
                  <a:cubicBezTo>
                    <a:pt x="438" y="13"/>
                    <a:pt x="445" y="16"/>
                    <a:pt x="448" y="17"/>
                  </a:cubicBezTo>
                  <a:cubicBezTo>
                    <a:pt x="451" y="18"/>
                    <a:pt x="462" y="18"/>
                    <a:pt x="469" y="20"/>
                  </a:cubicBezTo>
                  <a:cubicBezTo>
                    <a:pt x="475" y="22"/>
                    <a:pt x="479" y="25"/>
                    <a:pt x="485" y="25"/>
                  </a:cubicBezTo>
                  <a:cubicBezTo>
                    <a:pt x="491" y="25"/>
                    <a:pt x="492" y="29"/>
                    <a:pt x="500" y="33"/>
                  </a:cubicBezTo>
                  <a:cubicBezTo>
                    <a:pt x="507" y="37"/>
                    <a:pt x="507" y="43"/>
                    <a:pt x="511" y="46"/>
                  </a:cubicBezTo>
                  <a:cubicBezTo>
                    <a:pt x="515" y="49"/>
                    <a:pt x="527" y="74"/>
                    <a:pt x="527" y="82"/>
                  </a:cubicBezTo>
                  <a:cubicBezTo>
                    <a:pt x="527" y="86"/>
                    <a:pt x="528" y="89"/>
                    <a:pt x="528" y="91"/>
                  </a:cubicBezTo>
                  <a:cubicBezTo>
                    <a:pt x="529" y="90"/>
                    <a:pt x="529" y="90"/>
                    <a:pt x="529" y="89"/>
                  </a:cubicBezTo>
                  <a:cubicBezTo>
                    <a:pt x="530" y="82"/>
                    <a:pt x="527" y="81"/>
                    <a:pt x="527" y="74"/>
                  </a:cubicBezTo>
                  <a:cubicBezTo>
                    <a:pt x="527" y="66"/>
                    <a:pt x="515" y="41"/>
                    <a:pt x="511" y="38"/>
                  </a:cubicBezTo>
                  <a:cubicBezTo>
                    <a:pt x="507" y="35"/>
                    <a:pt x="507" y="29"/>
                    <a:pt x="500" y="25"/>
                  </a:cubicBezTo>
                  <a:cubicBezTo>
                    <a:pt x="492" y="21"/>
                    <a:pt x="491" y="17"/>
                    <a:pt x="485" y="17"/>
                  </a:cubicBezTo>
                  <a:cubicBezTo>
                    <a:pt x="479" y="17"/>
                    <a:pt x="475" y="14"/>
                    <a:pt x="469" y="12"/>
                  </a:cubicBezTo>
                  <a:cubicBezTo>
                    <a:pt x="462" y="10"/>
                    <a:pt x="451" y="10"/>
                    <a:pt x="448" y="9"/>
                  </a:cubicBezTo>
                  <a:cubicBezTo>
                    <a:pt x="445" y="8"/>
                    <a:pt x="438" y="5"/>
                    <a:pt x="435" y="5"/>
                  </a:cubicBezTo>
                  <a:cubicBezTo>
                    <a:pt x="432" y="5"/>
                    <a:pt x="430" y="2"/>
                    <a:pt x="424" y="2"/>
                  </a:cubicBezTo>
                  <a:cubicBezTo>
                    <a:pt x="418" y="2"/>
                    <a:pt x="410" y="0"/>
                    <a:pt x="405" y="1"/>
                  </a:cubicBezTo>
                  <a:cubicBezTo>
                    <a:pt x="400" y="2"/>
                    <a:pt x="390" y="4"/>
                    <a:pt x="384" y="4"/>
                  </a:cubicBezTo>
                  <a:cubicBezTo>
                    <a:pt x="382" y="4"/>
                    <a:pt x="375" y="5"/>
                    <a:pt x="369" y="7"/>
                  </a:cubicBezTo>
                  <a:cubicBezTo>
                    <a:pt x="368" y="10"/>
                    <a:pt x="367" y="13"/>
                    <a:pt x="365" y="16"/>
                  </a:cubicBezTo>
                  <a:cubicBezTo>
                    <a:pt x="373" y="14"/>
                    <a:pt x="381" y="12"/>
                    <a:pt x="384" y="12"/>
                  </a:cubicBezTo>
                  <a:cubicBezTo>
                    <a:pt x="390" y="12"/>
                    <a:pt x="400" y="10"/>
                    <a:pt x="405" y="9"/>
                  </a:cubicBezTo>
                  <a:close/>
                  <a:moveTo>
                    <a:pt x="329" y="117"/>
                  </a:moveTo>
                  <a:cubicBezTo>
                    <a:pt x="329" y="117"/>
                    <a:pt x="329" y="117"/>
                    <a:pt x="329" y="116"/>
                  </a:cubicBezTo>
                  <a:cubicBezTo>
                    <a:pt x="330" y="114"/>
                    <a:pt x="330" y="112"/>
                    <a:pt x="329" y="111"/>
                  </a:cubicBezTo>
                  <a:cubicBezTo>
                    <a:pt x="329" y="111"/>
                    <a:pt x="329" y="111"/>
                    <a:pt x="329" y="111"/>
                  </a:cubicBezTo>
                  <a:cubicBezTo>
                    <a:pt x="328" y="114"/>
                    <a:pt x="329" y="115"/>
                    <a:pt x="329" y="117"/>
                  </a:cubicBezTo>
                  <a:close/>
                  <a:moveTo>
                    <a:pt x="329" y="96"/>
                  </a:moveTo>
                  <a:cubicBezTo>
                    <a:pt x="329" y="97"/>
                    <a:pt x="329" y="97"/>
                    <a:pt x="329" y="98"/>
                  </a:cubicBezTo>
                  <a:cubicBezTo>
                    <a:pt x="328" y="99"/>
                    <a:pt x="329" y="101"/>
                    <a:pt x="329" y="103"/>
                  </a:cubicBezTo>
                  <a:cubicBezTo>
                    <a:pt x="329" y="103"/>
                    <a:pt x="329" y="103"/>
                    <a:pt x="329" y="103"/>
                  </a:cubicBezTo>
                  <a:cubicBezTo>
                    <a:pt x="330" y="100"/>
                    <a:pt x="330" y="98"/>
                    <a:pt x="329" y="96"/>
                  </a:cubicBezTo>
                  <a:close/>
                  <a:moveTo>
                    <a:pt x="209" y="232"/>
                  </a:moveTo>
                  <a:cubicBezTo>
                    <a:pt x="217" y="253"/>
                    <a:pt x="231" y="262"/>
                    <a:pt x="231" y="262"/>
                  </a:cubicBezTo>
                  <a:cubicBezTo>
                    <a:pt x="229" y="258"/>
                    <a:pt x="228" y="254"/>
                    <a:pt x="226" y="250"/>
                  </a:cubicBezTo>
                  <a:cubicBezTo>
                    <a:pt x="222" y="246"/>
                    <a:pt x="214" y="237"/>
                    <a:pt x="209" y="224"/>
                  </a:cubicBezTo>
                  <a:cubicBezTo>
                    <a:pt x="207" y="218"/>
                    <a:pt x="206" y="212"/>
                    <a:pt x="205" y="207"/>
                  </a:cubicBezTo>
                  <a:cubicBezTo>
                    <a:pt x="205" y="214"/>
                    <a:pt x="205" y="222"/>
                    <a:pt x="209" y="232"/>
                  </a:cubicBezTo>
                  <a:close/>
                  <a:moveTo>
                    <a:pt x="19" y="152"/>
                  </a:moveTo>
                  <a:cubicBezTo>
                    <a:pt x="19" y="151"/>
                    <a:pt x="19" y="150"/>
                    <a:pt x="19" y="149"/>
                  </a:cubicBezTo>
                  <a:cubicBezTo>
                    <a:pt x="19" y="147"/>
                    <a:pt x="19" y="145"/>
                    <a:pt x="19" y="144"/>
                  </a:cubicBezTo>
                  <a:cubicBezTo>
                    <a:pt x="18" y="147"/>
                    <a:pt x="18" y="149"/>
                    <a:pt x="19" y="152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5" name="Freeform 42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6" name="Freeform 43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7" name="Freeform 44"/>
            <p:cNvSpPr>
              <a:spLocks/>
            </p:cNvSpPr>
            <p:nvPr/>
          </p:nvSpPr>
          <p:spPr bwMode="auto">
            <a:xfrm>
              <a:off x="3103" y="1782"/>
              <a:ext cx="545" cy="1175"/>
            </a:xfrm>
            <a:custGeom>
              <a:avLst/>
              <a:gdLst>
                <a:gd name="T0" fmla="*/ 355 w 218"/>
                <a:gd name="T1" fmla="*/ 1008 h 470"/>
                <a:gd name="T2" fmla="*/ 408 w 218"/>
                <a:gd name="T3" fmla="*/ 908 h 470"/>
                <a:gd name="T4" fmla="*/ 408 w 218"/>
                <a:gd name="T5" fmla="*/ 898 h 470"/>
                <a:gd name="T6" fmla="*/ 400 w 218"/>
                <a:gd name="T7" fmla="*/ 843 h 470"/>
                <a:gd name="T8" fmla="*/ 400 w 218"/>
                <a:gd name="T9" fmla="*/ 840 h 470"/>
                <a:gd name="T10" fmla="*/ 288 w 218"/>
                <a:gd name="T11" fmla="*/ 730 h 470"/>
                <a:gd name="T12" fmla="*/ 120 w 218"/>
                <a:gd name="T13" fmla="*/ 348 h 470"/>
                <a:gd name="T14" fmla="*/ 120 w 218"/>
                <a:gd name="T15" fmla="*/ 345 h 470"/>
                <a:gd name="T16" fmla="*/ 273 w 218"/>
                <a:gd name="T17" fmla="*/ 223 h 470"/>
                <a:gd name="T18" fmla="*/ 503 w 218"/>
                <a:gd name="T19" fmla="*/ 268 h 470"/>
                <a:gd name="T20" fmla="*/ 505 w 218"/>
                <a:gd name="T21" fmla="*/ 270 h 470"/>
                <a:gd name="T22" fmla="*/ 535 w 218"/>
                <a:gd name="T23" fmla="*/ 308 h 470"/>
                <a:gd name="T24" fmla="*/ 525 w 218"/>
                <a:gd name="T25" fmla="*/ 188 h 470"/>
                <a:gd name="T26" fmla="*/ 400 w 218"/>
                <a:gd name="T27" fmla="*/ 23 h 470"/>
                <a:gd name="T28" fmla="*/ 328 w 218"/>
                <a:gd name="T29" fmla="*/ 5 h 470"/>
                <a:gd name="T30" fmla="*/ 230 w 218"/>
                <a:gd name="T31" fmla="*/ 8 h 470"/>
                <a:gd name="T32" fmla="*/ 140 w 218"/>
                <a:gd name="T33" fmla="*/ 53 h 470"/>
                <a:gd name="T34" fmla="*/ 35 w 218"/>
                <a:gd name="T35" fmla="*/ 298 h 470"/>
                <a:gd name="T36" fmla="*/ 0 w 218"/>
                <a:gd name="T37" fmla="*/ 553 h 470"/>
                <a:gd name="T38" fmla="*/ 120 w 218"/>
                <a:gd name="T39" fmla="*/ 1030 h 470"/>
                <a:gd name="T40" fmla="*/ 263 w 218"/>
                <a:gd name="T41" fmla="*/ 1160 h 470"/>
                <a:gd name="T42" fmla="*/ 350 w 218"/>
                <a:gd name="T43" fmla="*/ 1093 h 470"/>
                <a:gd name="T44" fmla="*/ 358 w 218"/>
                <a:gd name="T45" fmla="*/ 1080 h 470"/>
                <a:gd name="T46" fmla="*/ 323 w 218"/>
                <a:gd name="T47" fmla="*/ 973 h 4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8" h="470">
                  <a:moveTo>
                    <a:pt x="142" y="403"/>
                  </a:moveTo>
                  <a:cubicBezTo>
                    <a:pt x="148" y="401"/>
                    <a:pt x="160" y="385"/>
                    <a:pt x="163" y="363"/>
                  </a:cubicBezTo>
                  <a:cubicBezTo>
                    <a:pt x="163" y="359"/>
                    <a:pt x="163" y="359"/>
                    <a:pt x="163" y="359"/>
                  </a:cubicBezTo>
                  <a:cubicBezTo>
                    <a:pt x="163" y="350"/>
                    <a:pt x="162" y="342"/>
                    <a:pt x="160" y="337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49" y="315"/>
                    <a:pt x="144" y="310"/>
                    <a:pt x="115" y="292"/>
                  </a:cubicBezTo>
                  <a:cubicBezTo>
                    <a:pt x="78" y="270"/>
                    <a:pt x="46" y="179"/>
                    <a:pt x="48" y="139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53" y="116"/>
                    <a:pt x="77" y="97"/>
                    <a:pt x="109" y="89"/>
                  </a:cubicBezTo>
                  <a:cubicBezTo>
                    <a:pt x="138" y="82"/>
                    <a:pt x="177" y="83"/>
                    <a:pt x="201" y="107"/>
                  </a:cubicBezTo>
                  <a:cubicBezTo>
                    <a:pt x="202" y="107"/>
                    <a:pt x="202" y="108"/>
                    <a:pt x="202" y="108"/>
                  </a:cubicBezTo>
                  <a:cubicBezTo>
                    <a:pt x="206" y="113"/>
                    <a:pt x="210" y="118"/>
                    <a:pt x="214" y="123"/>
                  </a:cubicBezTo>
                  <a:cubicBezTo>
                    <a:pt x="218" y="103"/>
                    <a:pt x="218" y="85"/>
                    <a:pt x="210" y="75"/>
                  </a:cubicBezTo>
                  <a:cubicBezTo>
                    <a:pt x="190" y="50"/>
                    <a:pt x="184" y="25"/>
                    <a:pt x="160" y="9"/>
                  </a:cubicBezTo>
                  <a:cubicBezTo>
                    <a:pt x="153" y="4"/>
                    <a:pt x="139" y="4"/>
                    <a:pt x="131" y="2"/>
                  </a:cubicBezTo>
                  <a:cubicBezTo>
                    <a:pt x="123" y="0"/>
                    <a:pt x="105" y="3"/>
                    <a:pt x="92" y="3"/>
                  </a:cubicBezTo>
                  <a:cubicBezTo>
                    <a:pt x="80" y="3"/>
                    <a:pt x="66" y="11"/>
                    <a:pt x="56" y="21"/>
                  </a:cubicBezTo>
                  <a:cubicBezTo>
                    <a:pt x="44" y="36"/>
                    <a:pt x="22" y="48"/>
                    <a:pt x="14" y="119"/>
                  </a:cubicBezTo>
                  <a:cubicBezTo>
                    <a:pt x="11" y="143"/>
                    <a:pt x="0" y="180"/>
                    <a:pt x="0" y="221"/>
                  </a:cubicBezTo>
                  <a:cubicBezTo>
                    <a:pt x="0" y="338"/>
                    <a:pt x="26" y="361"/>
                    <a:pt x="48" y="412"/>
                  </a:cubicBezTo>
                  <a:cubicBezTo>
                    <a:pt x="63" y="448"/>
                    <a:pt x="83" y="470"/>
                    <a:pt x="105" y="464"/>
                  </a:cubicBezTo>
                  <a:cubicBezTo>
                    <a:pt x="120" y="461"/>
                    <a:pt x="131" y="451"/>
                    <a:pt x="140" y="437"/>
                  </a:cubicBezTo>
                  <a:cubicBezTo>
                    <a:pt x="143" y="432"/>
                    <a:pt x="143" y="432"/>
                    <a:pt x="143" y="432"/>
                  </a:cubicBezTo>
                  <a:cubicBezTo>
                    <a:pt x="155" y="414"/>
                    <a:pt x="138" y="396"/>
                    <a:pt x="129" y="389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8" name="Freeform 45"/>
            <p:cNvSpPr>
              <a:spLocks/>
            </p:cNvSpPr>
            <p:nvPr/>
          </p:nvSpPr>
          <p:spPr bwMode="auto">
            <a:xfrm>
              <a:off x="3310" y="2029"/>
              <a:ext cx="193" cy="118"/>
            </a:xfrm>
            <a:custGeom>
              <a:avLst/>
              <a:gdLst>
                <a:gd name="T0" fmla="*/ 175 w 77"/>
                <a:gd name="T1" fmla="*/ 43 h 47"/>
                <a:gd name="T2" fmla="*/ 193 w 77"/>
                <a:gd name="T3" fmla="*/ 13 h 47"/>
                <a:gd name="T4" fmla="*/ 185 w 77"/>
                <a:gd name="T5" fmla="*/ 10 h 47"/>
                <a:gd name="T6" fmla="*/ 145 w 77"/>
                <a:gd name="T7" fmla="*/ 0 h 47"/>
                <a:gd name="T8" fmla="*/ 83 w 77"/>
                <a:gd name="T9" fmla="*/ 15 h 47"/>
                <a:gd name="T10" fmla="*/ 5 w 77"/>
                <a:gd name="T11" fmla="*/ 38 h 47"/>
                <a:gd name="T12" fmla="*/ 3 w 77"/>
                <a:gd name="T13" fmla="*/ 38 h 47"/>
                <a:gd name="T14" fmla="*/ 0 w 77"/>
                <a:gd name="T15" fmla="*/ 50 h 47"/>
                <a:gd name="T16" fmla="*/ 175 w 77"/>
                <a:gd name="T17" fmla="*/ 43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47">
                  <a:moveTo>
                    <a:pt x="70" y="17"/>
                  </a:moveTo>
                  <a:cubicBezTo>
                    <a:pt x="73" y="12"/>
                    <a:pt x="76" y="8"/>
                    <a:pt x="77" y="5"/>
                  </a:cubicBezTo>
                  <a:cubicBezTo>
                    <a:pt x="76" y="4"/>
                    <a:pt x="75" y="4"/>
                    <a:pt x="74" y="4"/>
                  </a:cubicBezTo>
                  <a:cubicBezTo>
                    <a:pt x="67" y="3"/>
                    <a:pt x="63" y="0"/>
                    <a:pt x="58" y="0"/>
                  </a:cubicBezTo>
                  <a:cubicBezTo>
                    <a:pt x="48" y="1"/>
                    <a:pt x="42" y="4"/>
                    <a:pt x="33" y="6"/>
                  </a:cubicBezTo>
                  <a:cubicBezTo>
                    <a:pt x="25" y="8"/>
                    <a:pt x="9" y="11"/>
                    <a:pt x="2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47"/>
                    <a:pt x="55" y="35"/>
                    <a:pt x="70" y="1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9" name="Freeform 46"/>
            <p:cNvSpPr>
              <a:spLocks/>
            </p:cNvSpPr>
            <p:nvPr/>
          </p:nvSpPr>
          <p:spPr bwMode="auto">
            <a:xfrm>
              <a:off x="3888" y="1937"/>
              <a:ext cx="157" cy="60"/>
            </a:xfrm>
            <a:custGeom>
              <a:avLst/>
              <a:gdLst>
                <a:gd name="T0" fmla="*/ 152 w 63"/>
                <a:gd name="T1" fmla="*/ 48 h 24"/>
                <a:gd name="T2" fmla="*/ 157 w 63"/>
                <a:gd name="T3" fmla="*/ 43 h 24"/>
                <a:gd name="T4" fmla="*/ 85 w 63"/>
                <a:gd name="T5" fmla="*/ 5 h 24"/>
                <a:gd name="T6" fmla="*/ 0 w 63"/>
                <a:gd name="T7" fmla="*/ 13 h 24"/>
                <a:gd name="T8" fmla="*/ 72 w 63"/>
                <a:gd name="T9" fmla="*/ 50 h 24"/>
                <a:gd name="T10" fmla="*/ 152 w 63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24">
                  <a:moveTo>
                    <a:pt x="61" y="19"/>
                  </a:moveTo>
                  <a:cubicBezTo>
                    <a:pt x="62" y="18"/>
                    <a:pt x="62" y="18"/>
                    <a:pt x="63" y="17"/>
                  </a:cubicBezTo>
                  <a:cubicBezTo>
                    <a:pt x="56" y="10"/>
                    <a:pt x="46" y="5"/>
                    <a:pt x="34" y="2"/>
                  </a:cubicBezTo>
                  <a:cubicBezTo>
                    <a:pt x="21" y="0"/>
                    <a:pt x="9" y="1"/>
                    <a:pt x="0" y="5"/>
                  </a:cubicBezTo>
                  <a:cubicBezTo>
                    <a:pt x="1" y="13"/>
                    <a:pt x="23" y="18"/>
                    <a:pt x="29" y="20"/>
                  </a:cubicBezTo>
                  <a:cubicBezTo>
                    <a:pt x="39" y="23"/>
                    <a:pt x="52" y="24"/>
                    <a:pt x="61" y="19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0" name="Freeform 47"/>
            <p:cNvSpPr>
              <a:spLocks/>
            </p:cNvSpPr>
            <p:nvPr/>
          </p:nvSpPr>
          <p:spPr bwMode="auto">
            <a:xfrm>
              <a:off x="3830" y="1607"/>
              <a:ext cx="105" cy="322"/>
            </a:xfrm>
            <a:custGeom>
              <a:avLst/>
              <a:gdLst>
                <a:gd name="T0" fmla="*/ 80 w 42"/>
                <a:gd name="T1" fmla="*/ 0 h 129"/>
                <a:gd name="T2" fmla="*/ 55 w 42"/>
                <a:gd name="T3" fmla="*/ 160 h 129"/>
                <a:gd name="T4" fmla="*/ 0 w 42"/>
                <a:gd name="T5" fmla="*/ 322 h 129"/>
                <a:gd name="T6" fmla="*/ 85 w 42"/>
                <a:gd name="T7" fmla="*/ 117 h 129"/>
                <a:gd name="T8" fmla="*/ 80 w 42"/>
                <a:gd name="T9" fmla="*/ 0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29">
                  <a:moveTo>
                    <a:pt x="32" y="0"/>
                  </a:moveTo>
                  <a:cubicBezTo>
                    <a:pt x="40" y="15"/>
                    <a:pt x="33" y="36"/>
                    <a:pt x="22" y="64"/>
                  </a:cubicBezTo>
                  <a:cubicBezTo>
                    <a:pt x="12" y="88"/>
                    <a:pt x="1" y="118"/>
                    <a:pt x="0" y="129"/>
                  </a:cubicBezTo>
                  <a:cubicBezTo>
                    <a:pt x="10" y="94"/>
                    <a:pt x="29" y="67"/>
                    <a:pt x="34" y="47"/>
                  </a:cubicBezTo>
                  <a:cubicBezTo>
                    <a:pt x="39" y="28"/>
                    <a:pt x="42" y="11"/>
                    <a:pt x="32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1" name="Line 48"/>
            <p:cNvSpPr>
              <a:spLocks noChangeShapeType="1"/>
            </p:cNvSpPr>
            <p:nvPr/>
          </p:nvSpPr>
          <p:spPr bwMode="auto">
            <a:xfrm>
              <a:off x="3870" y="1642"/>
              <a:ext cx="13" cy="65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2" name="Freeform 49"/>
            <p:cNvSpPr>
              <a:spLocks/>
            </p:cNvSpPr>
            <p:nvPr/>
          </p:nvSpPr>
          <p:spPr bwMode="auto">
            <a:xfrm>
              <a:off x="3943" y="1382"/>
              <a:ext cx="82" cy="35"/>
            </a:xfrm>
            <a:custGeom>
              <a:avLst/>
              <a:gdLst>
                <a:gd name="T0" fmla="*/ 0 w 33"/>
                <a:gd name="T1" fmla="*/ 15 h 14"/>
                <a:gd name="T2" fmla="*/ 82 w 33"/>
                <a:gd name="T3" fmla="*/ 28 h 14"/>
                <a:gd name="T4" fmla="*/ 2 w 33"/>
                <a:gd name="T5" fmla="*/ 15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4">
                  <a:moveTo>
                    <a:pt x="0" y="6"/>
                  </a:moveTo>
                  <a:cubicBezTo>
                    <a:pt x="12" y="2"/>
                    <a:pt x="24" y="0"/>
                    <a:pt x="33" y="11"/>
                  </a:cubicBezTo>
                  <a:cubicBezTo>
                    <a:pt x="23" y="14"/>
                    <a:pt x="11" y="10"/>
                    <a:pt x="1" y="6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3" name="Freeform 50"/>
            <p:cNvSpPr>
              <a:spLocks/>
            </p:cNvSpPr>
            <p:nvPr/>
          </p:nvSpPr>
          <p:spPr bwMode="auto">
            <a:xfrm>
              <a:off x="3880" y="1647"/>
              <a:ext cx="15" cy="47"/>
            </a:xfrm>
            <a:custGeom>
              <a:avLst/>
              <a:gdLst>
                <a:gd name="T0" fmla="*/ 0 w 6"/>
                <a:gd name="T1" fmla="*/ 2 h 19"/>
                <a:gd name="T2" fmla="*/ 3 w 6"/>
                <a:gd name="T3" fmla="*/ 17 h 19"/>
                <a:gd name="T4" fmla="*/ 8 w 6"/>
                <a:gd name="T5" fmla="*/ 30 h 19"/>
                <a:gd name="T6" fmla="*/ 10 w 6"/>
                <a:gd name="T7" fmla="*/ 47 h 19"/>
                <a:gd name="T8" fmla="*/ 15 w 6"/>
                <a:gd name="T9" fmla="*/ 35 h 19"/>
                <a:gd name="T10" fmla="*/ 15 w 6"/>
                <a:gd name="T11" fmla="*/ 20 h 19"/>
                <a:gd name="T12" fmla="*/ 0 w 6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9">
                  <a:moveTo>
                    <a:pt x="0" y="1"/>
                  </a:moveTo>
                  <a:cubicBezTo>
                    <a:pt x="1" y="2"/>
                    <a:pt x="1" y="5"/>
                    <a:pt x="1" y="7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4"/>
                    <a:pt x="3" y="17"/>
                    <a:pt x="4" y="19"/>
                  </a:cubicBezTo>
                  <a:cubicBezTo>
                    <a:pt x="5" y="18"/>
                    <a:pt x="5" y="16"/>
                    <a:pt x="6" y="14"/>
                  </a:cubicBezTo>
                  <a:cubicBezTo>
                    <a:pt x="6" y="12"/>
                    <a:pt x="6" y="10"/>
                    <a:pt x="6" y="8"/>
                  </a:cubicBezTo>
                  <a:cubicBezTo>
                    <a:pt x="5" y="4"/>
                    <a:pt x="3" y="2"/>
                    <a:pt x="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4" name="Freeform 51"/>
            <p:cNvSpPr>
              <a:spLocks/>
            </p:cNvSpPr>
            <p:nvPr/>
          </p:nvSpPr>
          <p:spPr bwMode="auto">
            <a:xfrm>
              <a:off x="4030" y="2172"/>
              <a:ext cx="283" cy="830"/>
            </a:xfrm>
            <a:custGeom>
              <a:avLst/>
              <a:gdLst>
                <a:gd name="T0" fmla="*/ 15 w 113"/>
                <a:gd name="T1" fmla="*/ 150 h 332"/>
                <a:gd name="T2" fmla="*/ 33 w 113"/>
                <a:gd name="T3" fmla="*/ 210 h 332"/>
                <a:gd name="T4" fmla="*/ 38 w 113"/>
                <a:gd name="T5" fmla="*/ 238 h 332"/>
                <a:gd name="T6" fmla="*/ 43 w 113"/>
                <a:gd name="T7" fmla="*/ 293 h 332"/>
                <a:gd name="T8" fmla="*/ 55 w 113"/>
                <a:gd name="T9" fmla="*/ 388 h 332"/>
                <a:gd name="T10" fmla="*/ 70 w 113"/>
                <a:gd name="T11" fmla="*/ 425 h 332"/>
                <a:gd name="T12" fmla="*/ 85 w 113"/>
                <a:gd name="T13" fmla="*/ 463 h 332"/>
                <a:gd name="T14" fmla="*/ 98 w 113"/>
                <a:gd name="T15" fmla="*/ 495 h 332"/>
                <a:gd name="T16" fmla="*/ 143 w 113"/>
                <a:gd name="T17" fmla="*/ 588 h 332"/>
                <a:gd name="T18" fmla="*/ 168 w 113"/>
                <a:gd name="T19" fmla="*/ 630 h 332"/>
                <a:gd name="T20" fmla="*/ 188 w 113"/>
                <a:gd name="T21" fmla="*/ 663 h 332"/>
                <a:gd name="T22" fmla="*/ 200 w 113"/>
                <a:gd name="T23" fmla="*/ 688 h 332"/>
                <a:gd name="T24" fmla="*/ 210 w 113"/>
                <a:gd name="T25" fmla="*/ 710 h 332"/>
                <a:gd name="T26" fmla="*/ 243 w 113"/>
                <a:gd name="T27" fmla="*/ 740 h 332"/>
                <a:gd name="T28" fmla="*/ 248 w 113"/>
                <a:gd name="T29" fmla="*/ 745 h 332"/>
                <a:gd name="T30" fmla="*/ 268 w 113"/>
                <a:gd name="T31" fmla="*/ 785 h 332"/>
                <a:gd name="T32" fmla="*/ 270 w 113"/>
                <a:gd name="T33" fmla="*/ 830 h 332"/>
                <a:gd name="T34" fmla="*/ 275 w 113"/>
                <a:gd name="T35" fmla="*/ 788 h 332"/>
                <a:gd name="T36" fmla="*/ 253 w 113"/>
                <a:gd name="T37" fmla="*/ 738 h 332"/>
                <a:gd name="T38" fmla="*/ 248 w 113"/>
                <a:gd name="T39" fmla="*/ 733 h 332"/>
                <a:gd name="T40" fmla="*/ 233 w 113"/>
                <a:gd name="T41" fmla="*/ 720 h 332"/>
                <a:gd name="T42" fmla="*/ 218 w 113"/>
                <a:gd name="T43" fmla="*/ 703 h 332"/>
                <a:gd name="T44" fmla="*/ 210 w 113"/>
                <a:gd name="T45" fmla="*/ 685 h 332"/>
                <a:gd name="T46" fmla="*/ 193 w 113"/>
                <a:gd name="T47" fmla="*/ 655 h 332"/>
                <a:gd name="T48" fmla="*/ 175 w 113"/>
                <a:gd name="T49" fmla="*/ 628 h 332"/>
                <a:gd name="T50" fmla="*/ 150 w 113"/>
                <a:gd name="T51" fmla="*/ 583 h 332"/>
                <a:gd name="T52" fmla="*/ 108 w 113"/>
                <a:gd name="T53" fmla="*/ 490 h 332"/>
                <a:gd name="T54" fmla="*/ 93 w 113"/>
                <a:gd name="T55" fmla="*/ 458 h 332"/>
                <a:gd name="T56" fmla="*/ 78 w 113"/>
                <a:gd name="T57" fmla="*/ 423 h 332"/>
                <a:gd name="T58" fmla="*/ 63 w 113"/>
                <a:gd name="T59" fmla="*/ 383 h 332"/>
                <a:gd name="T60" fmla="*/ 53 w 113"/>
                <a:gd name="T61" fmla="*/ 293 h 332"/>
                <a:gd name="T62" fmla="*/ 48 w 113"/>
                <a:gd name="T63" fmla="*/ 235 h 332"/>
                <a:gd name="T64" fmla="*/ 40 w 113"/>
                <a:gd name="T65" fmla="*/ 208 h 332"/>
                <a:gd name="T66" fmla="*/ 23 w 113"/>
                <a:gd name="T67" fmla="*/ 145 h 332"/>
                <a:gd name="T68" fmla="*/ 10 w 113"/>
                <a:gd name="T69" fmla="*/ 0 h 332"/>
                <a:gd name="T70" fmla="*/ 15 w 113"/>
                <a:gd name="T71" fmla="*/ 150 h 33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3" h="332">
                  <a:moveTo>
                    <a:pt x="6" y="60"/>
                  </a:moveTo>
                  <a:cubicBezTo>
                    <a:pt x="10" y="69"/>
                    <a:pt x="11" y="77"/>
                    <a:pt x="13" y="84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100"/>
                    <a:pt x="17" y="108"/>
                    <a:pt x="17" y="117"/>
                  </a:cubicBezTo>
                  <a:cubicBezTo>
                    <a:pt x="17" y="131"/>
                    <a:pt x="18" y="146"/>
                    <a:pt x="22" y="155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9" y="198"/>
                    <a:pt x="39" y="198"/>
                    <a:pt x="39" y="198"/>
                  </a:cubicBezTo>
                  <a:cubicBezTo>
                    <a:pt x="44" y="210"/>
                    <a:pt x="50" y="227"/>
                    <a:pt x="57" y="235"/>
                  </a:cubicBezTo>
                  <a:cubicBezTo>
                    <a:pt x="62" y="242"/>
                    <a:pt x="65" y="247"/>
                    <a:pt x="67" y="252"/>
                  </a:cubicBezTo>
                  <a:cubicBezTo>
                    <a:pt x="69" y="257"/>
                    <a:pt x="71" y="261"/>
                    <a:pt x="75" y="265"/>
                  </a:cubicBezTo>
                  <a:cubicBezTo>
                    <a:pt x="79" y="268"/>
                    <a:pt x="79" y="271"/>
                    <a:pt x="80" y="275"/>
                  </a:cubicBezTo>
                  <a:cubicBezTo>
                    <a:pt x="81" y="278"/>
                    <a:pt x="82" y="281"/>
                    <a:pt x="84" y="284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103" y="302"/>
                    <a:pt x="109" y="309"/>
                    <a:pt x="107" y="314"/>
                  </a:cubicBezTo>
                  <a:cubicBezTo>
                    <a:pt x="105" y="317"/>
                    <a:pt x="107" y="326"/>
                    <a:pt x="108" y="332"/>
                  </a:cubicBezTo>
                  <a:cubicBezTo>
                    <a:pt x="107" y="327"/>
                    <a:pt x="109" y="318"/>
                    <a:pt x="110" y="315"/>
                  </a:cubicBezTo>
                  <a:cubicBezTo>
                    <a:pt x="113" y="308"/>
                    <a:pt x="106" y="300"/>
                    <a:pt x="101" y="295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93" y="288"/>
                    <a:pt x="93" y="288"/>
                    <a:pt x="93" y="288"/>
                  </a:cubicBezTo>
                  <a:cubicBezTo>
                    <a:pt x="87" y="281"/>
                    <a:pt x="87" y="281"/>
                    <a:pt x="87" y="281"/>
                  </a:cubicBezTo>
                  <a:cubicBezTo>
                    <a:pt x="85" y="279"/>
                    <a:pt x="84" y="277"/>
                    <a:pt x="84" y="274"/>
                  </a:cubicBezTo>
                  <a:cubicBezTo>
                    <a:pt x="83" y="270"/>
                    <a:pt x="82" y="266"/>
                    <a:pt x="77" y="262"/>
                  </a:cubicBezTo>
                  <a:cubicBezTo>
                    <a:pt x="74" y="259"/>
                    <a:pt x="73" y="255"/>
                    <a:pt x="70" y="251"/>
                  </a:cubicBezTo>
                  <a:cubicBezTo>
                    <a:pt x="68" y="246"/>
                    <a:pt x="65" y="240"/>
                    <a:pt x="60" y="233"/>
                  </a:cubicBezTo>
                  <a:cubicBezTo>
                    <a:pt x="53" y="225"/>
                    <a:pt x="47" y="208"/>
                    <a:pt x="43" y="196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1" y="145"/>
                    <a:pt x="21" y="130"/>
                    <a:pt x="21" y="117"/>
                  </a:cubicBezTo>
                  <a:cubicBezTo>
                    <a:pt x="20" y="108"/>
                    <a:pt x="20" y="99"/>
                    <a:pt x="19" y="94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5" y="76"/>
                    <a:pt x="14" y="68"/>
                    <a:pt x="9" y="58"/>
                  </a:cubicBezTo>
                  <a:cubicBezTo>
                    <a:pt x="4" y="45"/>
                    <a:pt x="4" y="11"/>
                    <a:pt x="4" y="0"/>
                  </a:cubicBezTo>
                  <a:cubicBezTo>
                    <a:pt x="4" y="14"/>
                    <a:pt x="0" y="46"/>
                    <a:pt x="6" y="6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5" name="Freeform 52"/>
            <p:cNvSpPr>
              <a:spLocks/>
            </p:cNvSpPr>
            <p:nvPr/>
          </p:nvSpPr>
          <p:spPr bwMode="auto">
            <a:xfrm>
              <a:off x="3950" y="1414"/>
              <a:ext cx="540" cy="28"/>
            </a:xfrm>
            <a:custGeom>
              <a:avLst/>
              <a:gdLst>
                <a:gd name="T0" fmla="*/ 28 w 216"/>
                <a:gd name="T1" fmla="*/ 13 h 11"/>
                <a:gd name="T2" fmla="*/ 255 w 216"/>
                <a:gd name="T3" fmla="*/ 5 h 11"/>
                <a:gd name="T4" fmla="*/ 540 w 216"/>
                <a:gd name="T5" fmla="*/ 13 h 11"/>
                <a:gd name="T6" fmla="*/ 235 w 216"/>
                <a:gd name="T7" fmla="*/ 23 h 11"/>
                <a:gd name="T8" fmla="*/ 28 w 216"/>
                <a:gd name="T9" fmla="*/ 1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" h="11">
                  <a:moveTo>
                    <a:pt x="11" y="5"/>
                  </a:moveTo>
                  <a:cubicBezTo>
                    <a:pt x="0" y="2"/>
                    <a:pt x="58" y="5"/>
                    <a:pt x="102" y="2"/>
                  </a:cubicBezTo>
                  <a:cubicBezTo>
                    <a:pt x="147" y="0"/>
                    <a:pt x="184" y="5"/>
                    <a:pt x="216" y="5"/>
                  </a:cubicBezTo>
                  <a:cubicBezTo>
                    <a:pt x="193" y="8"/>
                    <a:pt x="123" y="7"/>
                    <a:pt x="94" y="9"/>
                  </a:cubicBezTo>
                  <a:cubicBezTo>
                    <a:pt x="66" y="11"/>
                    <a:pt x="17" y="7"/>
                    <a:pt x="11" y="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6" name="Freeform 53"/>
            <p:cNvSpPr>
              <a:spLocks/>
            </p:cNvSpPr>
            <p:nvPr/>
          </p:nvSpPr>
          <p:spPr bwMode="auto">
            <a:xfrm>
              <a:off x="3553" y="1147"/>
              <a:ext cx="222" cy="472"/>
            </a:xfrm>
            <a:custGeom>
              <a:avLst/>
              <a:gdLst>
                <a:gd name="T0" fmla="*/ 220 w 89"/>
                <a:gd name="T1" fmla="*/ 25 h 189"/>
                <a:gd name="T2" fmla="*/ 215 w 89"/>
                <a:gd name="T3" fmla="*/ 27 h 189"/>
                <a:gd name="T4" fmla="*/ 190 w 89"/>
                <a:gd name="T5" fmla="*/ 65 h 189"/>
                <a:gd name="T6" fmla="*/ 10 w 89"/>
                <a:gd name="T7" fmla="*/ 472 h 189"/>
                <a:gd name="T8" fmla="*/ 17 w 89"/>
                <a:gd name="T9" fmla="*/ 362 h 189"/>
                <a:gd name="T10" fmla="*/ 102 w 89"/>
                <a:gd name="T11" fmla="*/ 162 h 189"/>
                <a:gd name="T12" fmla="*/ 202 w 89"/>
                <a:gd name="T13" fmla="*/ 62 h 189"/>
                <a:gd name="T14" fmla="*/ 220 w 89"/>
                <a:gd name="T15" fmla="*/ 25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" h="189">
                  <a:moveTo>
                    <a:pt x="88" y="10"/>
                  </a:moveTo>
                  <a:cubicBezTo>
                    <a:pt x="89" y="0"/>
                    <a:pt x="89" y="2"/>
                    <a:pt x="86" y="11"/>
                  </a:cubicBezTo>
                  <a:cubicBezTo>
                    <a:pt x="84" y="16"/>
                    <a:pt x="81" y="21"/>
                    <a:pt x="76" y="26"/>
                  </a:cubicBezTo>
                  <a:cubicBezTo>
                    <a:pt x="63" y="38"/>
                    <a:pt x="0" y="68"/>
                    <a:pt x="4" y="189"/>
                  </a:cubicBezTo>
                  <a:cubicBezTo>
                    <a:pt x="4" y="175"/>
                    <a:pt x="5" y="159"/>
                    <a:pt x="7" y="145"/>
                  </a:cubicBezTo>
                  <a:cubicBezTo>
                    <a:pt x="13" y="110"/>
                    <a:pt x="27" y="82"/>
                    <a:pt x="41" y="65"/>
                  </a:cubicBezTo>
                  <a:cubicBezTo>
                    <a:pt x="62" y="42"/>
                    <a:pt x="75" y="35"/>
                    <a:pt x="81" y="25"/>
                  </a:cubicBezTo>
                  <a:cubicBezTo>
                    <a:pt x="83" y="21"/>
                    <a:pt x="87" y="15"/>
                    <a:pt x="88" y="1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7" name="Freeform 54"/>
            <p:cNvSpPr>
              <a:spLocks/>
            </p:cNvSpPr>
            <p:nvPr/>
          </p:nvSpPr>
          <p:spPr bwMode="auto">
            <a:xfrm>
              <a:off x="3245" y="1372"/>
              <a:ext cx="33" cy="430"/>
            </a:xfrm>
            <a:custGeom>
              <a:avLst/>
              <a:gdLst>
                <a:gd name="T0" fmla="*/ 18 w 13"/>
                <a:gd name="T1" fmla="*/ 0 h 172"/>
                <a:gd name="T2" fmla="*/ 20 w 13"/>
                <a:gd name="T3" fmla="*/ 268 h 172"/>
                <a:gd name="T4" fmla="*/ 0 w 13"/>
                <a:gd name="T5" fmla="*/ 430 h 172"/>
                <a:gd name="T6" fmla="*/ 33 w 13"/>
                <a:gd name="T7" fmla="*/ 260 h 172"/>
                <a:gd name="T8" fmla="*/ 18 w 13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72">
                  <a:moveTo>
                    <a:pt x="7" y="0"/>
                  </a:moveTo>
                  <a:cubicBezTo>
                    <a:pt x="7" y="23"/>
                    <a:pt x="6" y="76"/>
                    <a:pt x="8" y="107"/>
                  </a:cubicBezTo>
                  <a:cubicBezTo>
                    <a:pt x="9" y="137"/>
                    <a:pt x="4" y="159"/>
                    <a:pt x="0" y="172"/>
                  </a:cubicBezTo>
                  <a:cubicBezTo>
                    <a:pt x="7" y="157"/>
                    <a:pt x="13" y="130"/>
                    <a:pt x="13" y="104"/>
                  </a:cubicBezTo>
                  <a:cubicBezTo>
                    <a:pt x="13" y="78"/>
                    <a:pt x="7" y="0"/>
                    <a:pt x="7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8" name="Freeform 55"/>
            <p:cNvSpPr>
              <a:spLocks/>
            </p:cNvSpPr>
            <p:nvPr/>
          </p:nvSpPr>
          <p:spPr bwMode="auto">
            <a:xfrm>
              <a:off x="4535" y="1744"/>
              <a:ext cx="100" cy="25"/>
            </a:xfrm>
            <a:custGeom>
              <a:avLst/>
              <a:gdLst>
                <a:gd name="T0" fmla="*/ 53 w 40"/>
                <a:gd name="T1" fmla="*/ 10 h 10"/>
                <a:gd name="T2" fmla="*/ 100 w 40"/>
                <a:gd name="T3" fmla="*/ 0 h 10"/>
                <a:gd name="T4" fmla="*/ 0 w 40"/>
                <a:gd name="T5" fmla="*/ 25 h 10"/>
                <a:gd name="T6" fmla="*/ 53 w 40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10">
                  <a:moveTo>
                    <a:pt x="21" y="4"/>
                  </a:moveTo>
                  <a:cubicBezTo>
                    <a:pt x="30" y="2"/>
                    <a:pt x="38" y="1"/>
                    <a:pt x="40" y="0"/>
                  </a:cubicBezTo>
                  <a:cubicBezTo>
                    <a:pt x="35" y="0"/>
                    <a:pt x="8" y="5"/>
                    <a:pt x="0" y="10"/>
                  </a:cubicBezTo>
                  <a:cubicBezTo>
                    <a:pt x="5" y="9"/>
                    <a:pt x="13" y="6"/>
                    <a:pt x="21" y="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9" name="Freeform 56"/>
            <p:cNvSpPr>
              <a:spLocks/>
            </p:cNvSpPr>
            <p:nvPr/>
          </p:nvSpPr>
          <p:spPr bwMode="auto">
            <a:xfrm>
              <a:off x="4625" y="1857"/>
              <a:ext cx="78" cy="17"/>
            </a:xfrm>
            <a:custGeom>
              <a:avLst/>
              <a:gdLst>
                <a:gd name="T0" fmla="*/ 0 w 31"/>
                <a:gd name="T1" fmla="*/ 17 h 7"/>
                <a:gd name="T2" fmla="*/ 65 w 31"/>
                <a:gd name="T3" fmla="*/ 5 h 7"/>
                <a:gd name="T4" fmla="*/ 78 w 31"/>
                <a:gd name="T5" fmla="*/ 17 h 7"/>
                <a:gd name="T6" fmla="*/ 48 w 31"/>
                <a:gd name="T7" fmla="*/ 10 h 7"/>
                <a:gd name="T8" fmla="*/ 0 w 31"/>
                <a:gd name="T9" fmla="*/ 1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7">
                  <a:moveTo>
                    <a:pt x="0" y="7"/>
                  </a:moveTo>
                  <a:cubicBezTo>
                    <a:pt x="5" y="4"/>
                    <a:pt x="21" y="0"/>
                    <a:pt x="26" y="2"/>
                  </a:cubicBezTo>
                  <a:cubicBezTo>
                    <a:pt x="31" y="4"/>
                    <a:pt x="31" y="7"/>
                    <a:pt x="31" y="7"/>
                  </a:cubicBezTo>
                  <a:cubicBezTo>
                    <a:pt x="28" y="4"/>
                    <a:pt x="24" y="4"/>
                    <a:pt x="19" y="4"/>
                  </a:cubicBezTo>
                  <a:cubicBezTo>
                    <a:pt x="13" y="5"/>
                    <a:pt x="0" y="7"/>
                    <a:pt x="0" y="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0" name="Freeform 57"/>
            <p:cNvSpPr>
              <a:spLocks/>
            </p:cNvSpPr>
            <p:nvPr/>
          </p:nvSpPr>
          <p:spPr bwMode="auto">
            <a:xfrm>
              <a:off x="3050" y="1847"/>
              <a:ext cx="133" cy="35"/>
            </a:xfrm>
            <a:custGeom>
              <a:avLst/>
              <a:gdLst>
                <a:gd name="T0" fmla="*/ 13 w 53"/>
                <a:gd name="T1" fmla="*/ 13 h 14"/>
                <a:gd name="T2" fmla="*/ 133 w 53"/>
                <a:gd name="T3" fmla="*/ 0 h 14"/>
                <a:gd name="T4" fmla="*/ 20 w 53"/>
                <a:gd name="T5" fmla="*/ 0 h 14"/>
                <a:gd name="T6" fmla="*/ 0 w 53"/>
                <a:gd name="T7" fmla="*/ 35 h 14"/>
                <a:gd name="T8" fmla="*/ 13 w 53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4">
                  <a:moveTo>
                    <a:pt x="5" y="5"/>
                  </a:moveTo>
                  <a:cubicBezTo>
                    <a:pt x="8" y="2"/>
                    <a:pt x="46" y="1"/>
                    <a:pt x="53" y="0"/>
                  </a:cubicBezTo>
                  <a:cubicBezTo>
                    <a:pt x="53" y="0"/>
                    <a:pt x="16" y="0"/>
                    <a:pt x="8" y="0"/>
                  </a:cubicBezTo>
                  <a:cubicBezTo>
                    <a:pt x="0" y="1"/>
                    <a:pt x="0" y="8"/>
                    <a:pt x="0" y="14"/>
                  </a:cubicBezTo>
                  <a:cubicBezTo>
                    <a:pt x="1" y="11"/>
                    <a:pt x="4" y="6"/>
                    <a:pt x="5" y="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1" name="Freeform 58"/>
            <p:cNvSpPr>
              <a:spLocks/>
            </p:cNvSpPr>
            <p:nvPr/>
          </p:nvSpPr>
          <p:spPr bwMode="auto">
            <a:xfrm>
              <a:off x="3100" y="1364"/>
              <a:ext cx="80" cy="33"/>
            </a:xfrm>
            <a:custGeom>
              <a:avLst/>
              <a:gdLst>
                <a:gd name="T0" fmla="*/ 20 w 32"/>
                <a:gd name="T1" fmla="*/ 15 h 13"/>
                <a:gd name="T2" fmla="*/ 80 w 32"/>
                <a:gd name="T3" fmla="*/ 20 h 13"/>
                <a:gd name="T4" fmla="*/ 30 w 32"/>
                <a:gd name="T5" fmla="*/ 5 h 13"/>
                <a:gd name="T6" fmla="*/ 0 w 32"/>
                <a:gd name="T7" fmla="*/ 33 h 13"/>
                <a:gd name="T8" fmla="*/ 20 w 32"/>
                <a:gd name="T9" fmla="*/ 15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3">
                  <a:moveTo>
                    <a:pt x="8" y="6"/>
                  </a:moveTo>
                  <a:cubicBezTo>
                    <a:pt x="12" y="4"/>
                    <a:pt x="25" y="7"/>
                    <a:pt x="32" y="8"/>
                  </a:cubicBezTo>
                  <a:cubicBezTo>
                    <a:pt x="32" y="8"/>
                    <a:pt x="20" y="4"/>
                    <a:pt x="12" y="2"/>
                  </a:cubicBezTo>
                  <a:cubicBezTo>
                    <a:pt x="4" y="0"/>
                    <a:pt x="2" y="8"/>
                    <a:pt x="0" y="13"/>
                  </a:cubicBezTo>
                  <a:cubicBezTo>
                    <a:pt x="2" y="10"/>
                    <a:pt x="6" y="7"/>
                    <a:pt x="8" y="6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2" name="Freeform 59"/>
            <p:cNvSpPr>
              <a:spLocks/>
            </p:cNvSpPr>
            <p:nvPr/>
          </p:nvSpPr>
          <p:spPr bwMode="auto">
            <a:xfrm>
              <a:off x="3080" y="1479"/>
              <a:ext cx="100" cy="35"/>
            </a:xfrm>
            <a:custGeom>
              <a:avLst/>
              <a:gdLst>
                <a:gd name="T0" fmla="*/ 13 w 40"/>
                <a:gd name="T1" fmla="*/ 13 h 14"/>
                <a:gd name="T2" fmla="*/ 100 w 40"/>
                <a:gd name="T3" fmla="*/ 0 h 14"/>
                <a:gd name="T4" fmla="*/ 20 w 40"/>
                <a:gd name="T5" fmla="*/ 0 h 14"/>
                <a:gd name="T6" fmla="*/ 0 w 40"/>
                <a:gd name="T7" fmla="*/ 35 h 14"/>
                <a:gd name="T8" fmla="*/ 13 w 40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5" y="5"/>
                  </a:moveTo>
                  <a:cubicBezTo>
                    <a:pt x="8" y="2"/>
                    <a:pt x="33" y="1"/>
                    <a:pt x="40" y="0"/>
                  </a:cubicBezTo>
                  <a:cubicBezTo>
                    <a:pt x="40" y="0"/>
                    <a:pt x="16" y="0"/>
                    <a:pt x="8" y="0"/>
                  </a:cubicBezTo>
                  <a:cubicBezTo>
                    <a:pt x="0" y="0"/>
                    <a:pt x="0" y="8"/>
                    <a:pt x="0" y="14"/>
                  </a:cubicBezTo>
                  <a:cubicBezTo>
                    <a:pt x="1" y="10"/>
                    <a:pt x="4" y="6"/>
                    <a:pt x="5" y="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3" name="Freeform 60"/>
            <p:cNvSpPr>
              <a:spLocks/>
            </p:cNvSpPr>
            <p:nvPr/>
          </p:nvSpPr>
          <p:spPr bwMode="auto">
            <a:xfrm>
              <a:off x="3018" y="1967"/>
              <a:ext cx="132" cy="35"/>
            </a:xfrm>
            <a:custGeom>
              <a:avLst/>
              <a:gdLst>
                <a:gd name="T0" fmla="*/ 15 w 53"/>
                <a:gd name="T1" fmla="*/ 13 h 14"/>
                <a:gd name="T2" fmla="*/ 132 w 53"/>
                <a:gd name="T3" fmla="*/ 3 h 14"/>
                <a:gd name="T4" fmla="*/ 22 w 53"/>
                <a:gd name="T5" fmla="*/ 3 h 14"/>
                <a:gd name="T6" fmla="*/ 0 w 53"/>
                <a:gd name="T7" fmla="*/ 35 h 14"/>
                <a:gd name="T8" fmla="*/ 15 w 53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4">
                  <a:moveTo>
                    <a:pt x="6" y="5"/>
                  </a:moveTo>
                  <a:cubicBezTo>
                    <a:pt x="9" y="2"/>
                    <a:pt x="46" y="1"/>
                    <a:pt x="53" y="1"/>
                  </a:cubicBezTo>
                  <a:cubicBezTo>
                    <a:pt x="53" y="1"/>
                    <a:pt x="16" y="0"/>
                    <a:pt x="9" y="1"/>
                  </a:cubicBezTo>
                  <a:cubicBezTo>
                    <a:pt x="1" y="1"/>
                    <a:pt x="1" y="8"/>
                    <a:pt x="0" y="14"/>
                  </a:cubicBezTo>
                  <a:cubicBezTo>
                    <a:pt x="1" y="11"/>
                    <a:pt x="4" y="7"/>
                    <a:pt x="6" y="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4" name="Freeform 61"/>
            <p:cNvSpPr>
              <a:spLocks/>
            </p:cNvSpPr>
            <p:nvPr/>
          </p:nvSpPr>
          <p:spPr bwMode="auto">
            <a:xfrm>
              <a:off x="3145" y="1819"/>
              <a:ext cx="170" cy="355"/>
            </a:xfrm>
            <a:custGeom>
              <a:avLst/>
              <a:gdLst>
                <a:gd name="T0" fmla="*/ 170 w 68"/>
                <a:gd name="T1" fmla="*/ 0 h 142"/>
                <a:gd name="T2" fmla="*/ 115 w 68"/>
                <a:gd name="T3" fmla="*/ 43 h 142"/>
                <a:gd name="T4" fmla="*/ 78 w 68"/>
                <a:gd name="T5" fmla="*/ 78 h 142"/>
                <a:gd name="T6" fmla="*/ 48 w 68"/>
                <a:gd name="T7" fmla="*/ 128 h 142"/>
                <a:gd name="T8" fmla="*/ 30 w 68"/>
                <a:gd name="T9" fmla="*/ 185 h 142"/>
                <a:gd name="T10" fmla="*/ 15 w 68"/>
                <a:gd name="T11" fmla="*/ 273 h 142"/>
                <a:gd name="T12" fmla="*/ 0 w 68"/>
                <a:gd name="T13" fmla="*/ 355 h 142"/>
                <a:gd name="T14" fmla="*/ 28 w 68"/>
                <a:gd name="T15" fmla="*/ 245 h 142"/>
                <a:gd name="T16" fmla="*/ 48 w 68"/>
                <a:gd name="T17" fmla="*/ 165 h 142"/>
                <a:gd name="T18" fmla="*/ 83 w 68"/>
                <a:gd name="T19" fmla="*/ 90 h 142"/>
                <a:gd name="T20" fmla="*/ 120 w 68"/>
                <a:gd name="T21" fmla="*/ 50 h 142"/>
                <a:gd name="T22" fmla="*/ 170 w 68"/>
                <a:gd name="T23" fmla="*/ 0 h 1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8" h="142">
                  <a:moveTo>
                    <a:pt x="68" y="0"/>
                  </a:moveTo>
                  <a:cubicBezTo>
                    <a:pt x="62" y="2"/>
                    <a:pt x="51" y="13"/>
                    <a:pt x="46" y="17"/>
                  </a:cubicBezTo>
                  <a:cubicBezTo>
                    <a:pt x="40" y="21"/>
                    <a:pt x="35" y="27"/>
                    <a:pt x="31" y="31"/>
                  </a:cubicBezTo>
                  <a:cubicBezTo>
                    <a:pt x="26" y="36"/>
                    <a:pt x="20" y="45"/>
                    <a:pt x="19" y="51"/>
                  </a:cubicBezTo>
                  <a:cubicBezTo>
                    <a:pt x="18" y="56"/>
                    <a:pt x="14" y="64"/>
                    <a:pt x="12" y="74"/>
                  </a:cubicBezTo>
                  <a:cubicBezTo>
                    <a:pt x="10" y="85"/>
                    <a:pt x="6" y="99"/>
                    <a:pt x="6" y="109"/>
                  </a:cubicBezTo>
                  <a:cubicBezTo>
                    <a:pt x="5" y="119"/>
                    <a:pt x="4" y="129"/>
                    <a:pt x="0" y="142"/>
                  </a:cubicBezTo>
                  <a:cubicBezTo>
                    <a:pt x="7" y="126"/>
                    <a:pt x="10" y="109"/>
                    <a:pt x="11" y="98"/>
                  </a:cubicBezTo>
                  <a:cubicBezTo>
                    <a:pt x="13" y="88"/>
                    <a:pt x="16" y="78"/>
                    <a:pt x="19" y="66"/>
                  </a:cubicBezTo>
                  <a:cubicBezTo>
                    <a:pt x="21" y="55"/>
                    <a:pt x="28" y="43"/>
                    <a:pt x="33" y="36"/>
                  </a:cubicBezTo>
                  <a:cubicBezTo>
                    <a:pt x="37" y="30"/>
                    <a:pt x="40" y="25"/>
                    <a:pt x="48" y="20"/>
                  </a:cubicBezTo>
                  <a:cubicBezTo>
                    <a:pt x="56" y="14"/>
                    <a:pt x="62" y="2"/>
                    <a:pt x="68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5" name="Freeform 62"/>
            <p:cNvSpPr>
              <a:spLocks/>
            </p:cNvSpPr>
            <p:nvPr/>
          </p:nvSpPr>
          <p:spPr bwMode="auto">
            <a:xfrm>
              <a:off x="3453" y="2527"/>
              <a:ext cx="245" cy="300"/>
            </a:xfrm>
            <a:custGeom>
              <a:avLst/>
              <a:gdLst>
                <a:gd name="T0" fmla="*/ 0 w 98"/>
                <a:gd name="T1" fmla="*/ 0 h 120"/>
                <a:gd name="T2" fmla="*/ 78 w 98"/>
                <a:gd name="T3" fmla="*/ 93 h 120"/>
                <a:gd name="T4" fmla="*/ 245 w 98"/>
                <a:gd name="T5" fmla="*/ 300 h 120"/>
                <a:gd name="T6" fmla="*/ 90 w 98"/>
                <a:gd name="T7" fmla="*/ 93 h 120"/>
                <a:gd name="T8" fmla="*/ 0 w 98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20">
                  <a:moveTo>
                    <a:pt x="0" y="0"/>
                  </a:moveTo>
                  <a:cubicBezTo>
                    <a:pt x="16" y="11"/>
                    <a:pt x="20" y="14"/>
                    <a:pt x="31" y="37"/>
                  </a:cubicBezTo>
                  <a:cubicBezTo>
                    <a:pt x="42" y="60"/>
                    <a:pt x="75" y="101"/>
                    <a:pt x="98" y="120"/>
                  </a:cubicBezTo>
                  <a:cubicBezTo>
                    <a:pt x="85" y="108"/>
                    <a:pt x="43" y="57"/>
                    <a:pt x="36" y="37"/>
                  </a:cubicBezTo>
                  <a:cubicBezTo>
                    <a:pt x="29" y="14"/>
                    <a:pt x="10" y="2"/>
                    <a:pt x="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6" name="Freeform 63"/>
            <p:cNvSpPr>
              <a:spLocks noEditPoints="1"/>
            </p:cNvSpPr>
            <p:nvPr/>
          </p:nvSpPr>
          <p:spPr bwMode="auto">
            <a:xfrm>
              <a:off x="3260" y="1314"/>
              <a:ext cx="295" cy="535"/>
            </a:xfrm>
            <a:custGeom>
              <a:avLst/>
              <a:gdLst>
                <a:gd name="T0" fmla="*/ 273 w 118"/>
                <a:gd name="T1" fmla="*/ 195 h 214"/>
                <a:gd name="T2" fmla="*/ 270 w 118"/>
                <a:gd name="T3" fmla="*/ 188 h 214"/>
                <a:gd name="T4" fmla="*/ 255 w 118"/>
                <a:gd name="T5" fmla="*/ 85 h 214"/>
                <a:gd name="T6" fmla="*/ 240 w 118"/>
                <a:gd name="T7" fmla="*/ 0 h 214"/>
                <a:gd name="T8" fmla="*/ 235 w 118"/>
                <a:gd name="T9" fmla="*/ 58 h 214"/>
                <a:gd name="T10" fmla="*/ 235 w 118"/>
                <a:gd name="T11" fmla="*/ 143 h 214"/>
                <a:gd name="T12" fmla="*/ 195 w 118"/>
                <a:gd name="T13" fmla="*/ 340 h 214"/>
                <a:gd name="T14" fmla="*/ 145 w 118"/>
                <a:gd name="T15" fmla="*/ 413 h 214"/>
                <a:gd name="T16" fmla="*/ 93 w 118"/>
                <a:gd name="T17" fmla="*/ 438 h 214"/>
                <a:gd name="T18" fmla="*/ 10 w 118"/>
                <a:gd name="T19" fmla="*/ 493 h 214"/>
                <a:gd name="T20" fmla="*/ 35 w 118"/>
                <a:gd name="T21" fmla="*/ 485 h 214"/>
                <a:gd name="T22" fmla="*/ 73 w 118"/>
                <a:gd name="T23" fmla="*/ 475 h 214"/>
                <a:gd name="T24" fmla="*/ 170 w 118"/>
                <a:gd name="T25" fmla="*/ 473 h 214"/>
                <a:gd name="T26" fmla="*/ 243 w 118"/>
                <a:gd name="T27" fmla="*/ 490 h 214"/>
                <a:gd name="T28" fmla="*/ 255 w 118"/>
                <a:gd name="T29" fmla="*/ 500 h 214"/>
                <a:gd name="T30" fmla="*/ 260 w 118"/>
                <a:gd name="T31" fmla="*/ 503 h 214"/>
                <a:gd name="T32" fmla="*/ 268 w 118"/>
                <a:gd name="T33" fmla="*/ 510 h 214"/>
                <a:gd name="T34" fmla="*/ 270 w 118"/>
                <a:gd name="T35" fmla="*/ 513 h 214"/>
                <a:gd name="T36" fmla="*/ 278 w 118"/>
                <a:gd name="T37" fmla="*/ 520 h 214"/>
                <a:gd name="T38" fmla="*/ 280 w 118"/>
                <a:gd name="T39" fmla="*/ 523 h 214"/>
                <a:gd name="T40" fmla="*/ 288 w 118"/>
                <a:gd name="T41" fmla="*/ 535 h 214"/>
                <a:gd name="T42" fmla="*/ 295 w 118"/>
                <a:gd name="T43" fmla="*/ 523 h 214"/>
                <a:gd name="T44" fmla="*/ 273 w 118"/>
                <a:gd name="T45" fmla="*/ 195 h 214"/>
                <a:gd name="T46" fmla="*/ 3 w 118"/>
                <a:gd name="T47" fmla="*/ 503 h 214"/>
                <a:gd name="T48" fmla="*/ 8 w 118"/>
                <a:gd name="T49" fmla="*/ 498 h 214"/>
                <a:gd name="T50" fmla="*/ 0 w 118"/>
                <a:gd name="T51" fmla="*/ 505 h 214"/>
                <a:gd name="T52" fmla="*/ 3 w 118"/>
                <a:gd name="T53" fmla="*/ 503 h 214"/>
                <a:gd name="T54" fmla="*/ 8 w 118"/>
                <a:gd name="T55" fmla="*/ 498 h 214"/>
                <a:gd name="T56" fmla="*/ 10 w 118"/>
                <a:gd name="T57" fmla="*/ 493 h 214"/>
                <a:gd name="T58" fmla="*/ 8 w 118"/>
                <a:gd name="T59" fmla="*/ 493 h 214"/>
                <a:gd name="T60" fmla="*/ 8 w 118"/>
                <a:gd name="T61" fmla="*/ 498 h 2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8" h="214">
                  <a:moveTo>
                    <a:pt x="109" y="78"/>
                  </a:moveTo>
                  <a:cubicBezTo>
                    <a:pt x="109" y="77"/>
                    <a:pt x="109" y="76"/>
                    <a:pt x="108" y="75"/>
                  </a:cubicBezTo>
                  <a:cubicBezTo>
                    <a:pt x="105" y="61"/>
                    <a:pt x="103" y="48"/>
                    <a:pt x="102" y="34"/>
                  </a:cubicBezTo>
                  <a:cubicBezTo>
                    <a:pt x="101" y="24"/>
                    <a:pt x="100" y="9"/>
                    <a:pt x="96" y="0"/>
                  </a:cubicBezTo>
                  <a:cubicBezTo>
                    <a:pt x="93" y="5"/>
                    <a:pt x="94" y="16"/>
                    <a:pt x="94" y="23"/>
                  </a:cubicBezTo>
                  <a:cubicBezTo>
                    <a:pt x="94" y="34"/>
                    <a:pt x="94" y="45"/>
                    <a:pt x="94" y="57"/>
                  </a:cubicBezTo>
                  <a:cubicBezTo>
                    <a:pt x="94" y="85"/>
                    <a:pt x="90" y="111"/>
                    <a:pt x="78" y="136"/>
                  </a:cubicBezTo>
                  <a:cubicBezTo>
                    <a:pt x="74" y="147"/>
                    <a:pt x="68" y="159"/>
                    <a:pt x="58" y="165"/>
                  </a:cubicBezTo>
                  <a:cubicBezTo>
                    <a:pt x="52" y="169"/>
                    <a:pt x="44" y="172"/>
                    <a:pt x="37" y="175"/>
                  </a:cubicBezTo>
                  <a:cubicBezTo>
                    <a:pt x="27" y="181"/>
                    <a:pt x="13" y="187"/>
                    <a:pt x="4" y="197"/>
                  </a:cubicBezTo>
                  <a:cubicBezTo>
                    <a:pt x="7" y="196"/>
                    <a:pt x="11" y="195"/>
                    <a:pt x="14" y="194"/>
                  </a:cubicBezTo>
                  <a:cubicBezTo>
                    <a:pt x="19" y="192"/>
                    <a:pt x="24" y="190"/>
                    <a:pt x="29" y="190"/>
                  </a:cubicBezTo>
                  <a:cubicBezTo>
                    <a:pt x="42" y="190"/>
                    <a:pt x="60" y="187"/>
                    <a:pt x="68" y="189"/>
                  </a:cubicBezTo>
                  <a:cubicBezTo>
                    <a:pt x="76" y="191"/>
                    <a:pt x="90" y="191"/>
                    <a:pt x="97" y="196"/>
                  </a:cubicBezTo>
                  <a:cubicBezTo>
                    <a:pt x="99" y="197"/>
                    <a:pt x="101" y="199"/>
                    <a:pt x="102" y="200"/>
                  </a:cubicBezTo>
                  <a:cubicBezTo>
                    <a:pt x="103" y="200"/>
                    <a:pt x="103" y="201"/>
                    <a:pt x="104" y="201"/>
                  </a:cubicBezTo>
                  <a:cubicBezTo>
                    <a:pt x="105" y="202"/>
                    <a:pt x="106" y="203"/>
                    <a:pt x="107" y="204"/>
                  </a:cubicBezTo>
                  <a:cubicBezTo>
                    <a:pt x="107" y="204"/>
                    <a:pt x="108" y="205"/>
                    <a:pt x="108" y="205"/>
                  </a:cubicBezTo>
                  <a:cubicBezTo>
                    <a:pt x="109" y="206"/>
                    <a:pt x="110" y="207"/>
                    <a:pt x="111" y="208"/>
                  </a:cubicBezTo>
                  <a:cubicBezTo>
                    <a:pt x="111" y="208"/>
                    <a:pt x="112" y="209"/>
                    <a:pt x="112" y="209"/>
                  </a:cubicBezTo>
                  <a:cubicBezTo>
                    <a:pt x="113" y="211"/>
                    <a:pt x="114" y="212"/>
                    <a:pt x="115" y="214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4" y="198"/>
                    <a:pt x="111" y="136"/>
                    <a:pt x="109" y="78"/>
                  </a:cubicBezTo>
                  <a:moveTo>
                    <a:pt x="1" y="201"/>
                  </a:moveTo>
                  <a:cubicBezTo>
                    <a:pt x="3" y="199"/>
                    <a:pt x="3" y="199"/>
                    <a:pt x="3" y="199"/>
                  </a:cubicBezTo>
                  <a:cubicBezTo>
                    <a:pt x="2" y="200"/>
                    <a:pt x="1" y="201"/>
                    <a:pt x="0" y="202"/>
                  </a:cubicBezTo>
                  <a:cubicBezTo>
                    <a:pt x="1" y="202"/>
                    <a:pt x="1" y="201"/>
                    <a:pt x="1" y="201"/>
                  </a:cubicBezTo>
                  <a:moveTo>
                    <a:pt x="3" y="199"/>
                  </a:moveTo>
                  <a:cubicBezTo>
                    <a:pt x="3" y="198"/>
                    <a:pt x="4" y="198"/>
                    <a:pt x="4" y="197"/>
                  </a:cubicBezTo>
                  <a:cubicBezTo>
                    <a:pt x="4" y="197"/>
                    <a:pt x="4" y="197"/>
                    <a:pt x="3" y="197"/>
                  </a:cubicBezTo>
                  <a:lnTo>
                    <a:pt x="3" y="199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7" name="Freeform 64"/>
            <p:cNvSpPr>
              <a:spLocks/>
            </p:cNvSpPr>
            <p:nvPr/>
          </p:nvSpPr>
          <p:spPr bwMode="auto">
            <a:xfrm>
              <a:off x="3093" y="1384"/>
              <a:ext cx="147" cy="203"/>
            </a:xfrm>
            <a:custGeom>
              <a:avLst/>
              <a:gdLst>
                <a:gd name="T0" fmla="*/ 112 w 59"/>
                <a:gd name="T1" fmla="*/ 0 h 81"/>
                <a:gd name="T2" fmla="*/ 97 w 59"/>
                <a:gd name="T3" fmla="*/ 113 h 81"/>
                <a:gd name="T4" fmla="*/ 0 w 59"/>
                <a:gd name="T5" fmla="*/ 173 h 81"/>
                <a:gd name="T6" fmla="*/ 142 w 59"/>
                <a:gd name="T7" fmla="*/ 170 h 81"/>
                <a:gd name="T8" fmla="*/ 140 w 59"/>
                <a:gd name="T9" fmla="*/ 70 h 81"/>
                <a:gd name="T10" fmla="*/ 132 w 59"/>
                <a:gd name="T11" fmla="*/ 8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81">
                  <a:moveTo>
                    <a:pt x="45" y="0"/>
                  </a:moveTo>
                  <a:cubicBezTo>
                    <a:pt x="49" y="12"/>
                    <a:pt x="46" y="34"/>
                    <a:pt x="39" y="45"/>
                  </a:cubicBezTo>
                  <a:cubicBezTo>
                    <a:pt x="30" y="59"/>
                    <a:pt x="12" y="62"/>
                    <a:pt x="0" y="69"/>
                  </a:cubicBezTo>
                  <a:cubicBezTo>
                    <a:pt x="11" y="73"/>
                    <a:pt x="53" y="81"/>
                    <a:pt x="57" y="68"/>
                  </a:cubicBezTo>
                  <a:cubicBezTo>
                    <a:pt x="59" y="60"/>
                    <a:pt x="57" y="36"/>
                    <a:pt x="56" y="28"/>
                  </a:cubicBezTo>
                  <a:cubicBezTo>
                    <a:pt x="56" y="21"/>
                    <a:pt x="57" y="7"/>
                    <a:pt x="53" y="3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8" name="Freeform 65"/>
            <p:cNvSpPr>
              <a:spLocks/>
            </p:cNvSpPr>
            <p:nvPr/>
          </p:nvSpPr>
          <p:spPr bwMode="auto">
            <a:xfrm>
              <a:off x="3215" y="1789"/>
              <a:ext cx="428" cy="340"/>
            </a:xfrm>
            <a:custGeom>
              <a:avLst/>
              <a:gdLst>
                <a:gd name="T0" fmla="*/ 330 w 171"/>
                <a:gd name="T1" fmla="*/ 223 h 136"/>
                <a:gd name="T2" fmla="*/ 368 w 171"/>
                <a:gd name="T3" fmla="*/ 240 h 136"/>
                <a:gd name="T4" fmla="*/ 395 w 171"/>
                <a:gd name="T5" fmla="*/ 260 h 136"/>
                <a:gd name="T6" fmla="*/ 418 w 171"/>
                <a:gd name="T7" fmla="*/ 288 h 136"/>
                <a:gd name="T8" fmla="*/ 425 w 171"/>
                <a:gd name="T9" fmla="*/ 253 h 136"/>
                <a:gd name="T10" fmla="*/ 425 w 171"/>
                <a:gd name="T11" fmla="*/ 210 h 136"/>
                <a:gd name="T12" fmla="*/ 388 w 171"/>
                <a:gd name="T13" fmla="*/ 150 h 136"/>
                <a:gd name="T14" fmla="*/ 363 w 171"/>
                <a:gd name="T15" fmla="*/ 108 h 136"/>
                <a:gd name="T16" fmla="*/ 335 w 171"/>
                <a:gd name="T17" fmla="*/ 60 h 136"/>
                <a:gd name="T18" fmla="*/ 303 w 171"/>
                <a:gd name="T19" fmla="*/ 25 h 136"/>
                <a:gd name="T20" fmla="*/ 260 w 171"/>
                <a:gd name="T21" fmla="*/ 5 h 136"/>
                <a:gd name="T22" fmla="*/ 300 w 171"/>
                <a:gd name="T23" fmla="*/ 48 h 136"/>
                <a:gd name="T24" fmla="*/ 310 w 171"/>
                <a:gd name="T25" fmla="*/ 115 h 136"/>
                <a:gd name="T26" fmla="*/ 255 w 171"/>
                <a:gd name="T27" fmla="*/ 148 h 136"/>
                <a:gd name="T28" fmla="*/ 180 w 171"/>
                <a:gd name="T29" fmla="*/ 168 h 136"/>
                <a:gd name="T30" fmla="*/ 38 w 171"/>
                <a:gd name="T31" fmla="*/ 240 h 136"/>
                <a:gd name="T32" fmla="*/ 3 w 171"/>
                <a:gd name="T33" fmla="*/ 340 h 136"/>
                <a:gd name="T34" fmla="*/ 15 w 171"/>
                <a:gd name="T35" fmla="*/ 313 h 136"/>
                <a:gd name="T36" fmla="*/ 48 w 171"/>
                <a:gd name="T37" fmla="*/ 273 h 136"/>
                <a:gd name="T38" fmla="*/ 123 w 171"/>
                <a:gd name="T39" fmla="*/ 228 h 136"/>
                <a:gd name="T40" fmla="*/ 218 w 171"/>
                <a:gd name="T41" fmla="*/ 205 h 136"/>
                <a:gd name="T42" fmla="*/ 255 w 171"/>
                <a:gd name="T43" fmla="*/ 205 h 136"/>
                <a:gd name="T44" fmla="*/ 278 w 171"/>
                <a:gd name="T45" fmla="*/ 205 h 136"/>
                <a:gd name="T46" fmla="*/ 305 w 171"/>
                <a:gd name="T47" fmla="*/ 210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1" h="136">
                  <a:moveTo>
                    <a:pt x="132" y="89"/>
                  </a:moveTo>
                  <a:cubicBezTo>
                    <a:pt x="136" y="90"/>
                    <a:pt x="144" y="93"/>
                    <a:pt x="147" y="96"/>
                  </a:cubicBezTo>
                  <a:cubicBezTo>
                    <a:pt x="150" y="99"/>
                    <a:pt x="155" y="100"/>
                    <a:pt x="158" y="104"/>
                  </a:cubicBezTo>
                  <a:cubicBezTo>
                    <a:pt x="161" y="107"/>
                    <a:pt x="164" y="112"/>
                    <a:pt x="167" y="115"/>
                  </a:cubicBezTo>
                  <a:cubicBezTo>
                    <a:pt x="171" y="114"/>
                    <a:pt x="170" y="105"/>
                    <a:pt x="170" y="101"/>
                  </a:cubicBezTo>
                  <a:cubicBezTo>
                    <a:pt x="171" y="96"/>
                    <a:pt x="171" y="90"/>
                    <a:pt x="170" y="84"/>
                  </a:cubicBezTo>
                  <a:cubicBezTo>
                    <a:pt x="168" y="74"/>
                    <a:pt x="160" y="68"/>
                    <a:pt x="155" y="60"/>
                  </a:cubicBezTo>
                  <a:cubicBezTo>
                    <a:pt x="152" y="54"/>
                    <a:pt x="148" y="49"/>
                    <a:pt x="145" y="43"/>
                  </a:cubicBezTo>
                  <a:cubicBezTo>
                    <a:pt x="141" y="36"/>
                    <a:pt x="139" y="30"/>
                    <a:pt x="134" y="24"/>
                  </a:cubicBezTo>
                  <a:cubicBezTo>
                    <a:pt x="130" y="19"/>
                    <a:pt x="125" y="15"/>
                    <a:pt x="121" y="10"/>
                  </a:cubicBezTo>
                  <a:cubicBezTo>
                    <a:pt x="117" y="7"/>
                    <a:pt x="110" y="0"/>
                    <a:pt x="104" y="2"/>
                  </a:cubicBezTo>
                  <a:cubicBezTo>
                    <a:pt x="110" y="6"/>
                    <a:pt x="115" y="13"/>
                    <a:pt x="120" y="19"/>
                  </a:cubicBezTo>
                  <a:cubicBezTo>
                    <a:pt x="125" y="26"/>
                    <a:pt x="127" y="38"/>
                    <a:pt x="124" y="46"/>
                  </a:cubicBezTo>
                  <a:cubicBezTo>
                    <a:pt x="121" y="54"/>
                    <a:pt x="109" y="56"/>
                    <a:pt x="102" y="59"/>
                  </a:cubicBezTo>
                  <a:cubicBezTo>
                    <a:pt x="92" y="62"/>
                    <a:pt x="82" y="64"/>
                    <a:pt x="72" y="67"/>
                  </a:cubicBezTo>
                  <a:cubicBezTo>
                    <a:pt x="52" y="72"/>
                    <a:pt x="28" y="80"/>
                    <a:pt x="15" y="96"/>
                  </a:cubicBezTo>
                  <a:cubicBezTo>
                    <a:pt x="5" y="107"/>
                    <a:pt x="0" y="122"/>
                    <a:pt x="1" y="136"/>
                  </a:cubicBezTo>
                  <a:cubicBezTo>
                    <a:pt x="1" y="132"/>
                    <a:pt x="4" y="129"/>
                    <a:pt x="6" y="125"/>
                  </a:cubicBezTo>
                  <a:cubicBezTo>
                    <a:pt x="10" y="119"/>
                    <a:pt x="14" y="114"/>
                    <a:pt x="19" y="109"/>
                  </a:cubicBezTo>
                  <a:cubicBezTo>
                    <a:pt x="28" y="101"/>
                    <a:pt x="39" y="96"/>
                    <a:pt x="49" y="91"/>
                  </a:cubicBezTo>
                  <a:cubicBezTo>
                    <a:pt x="60" y="86"/>
                    <a:pt x="75" y="83"/>
                    <a:pt x="87" y="82"/>
                  </a:cubicBezTo>
                  <a:cubicBezTo>
                    <a:pt x="92" y="81"/>
                    <a:pt x="96" y="81"/>
                    <a:pt x="102" y="82"/>
                  </a:cubicBezTo>
                  <a:cubicBezTo>
                    <a:pt x="105" y="82"/>
                    <a:pt x="108" y="82"/>
                    <a:pt x="111" y="82"/>
                  </a:cubicBezTo>
                  <a:cubicBezTo>
                    <a:pt x="115" y="83"/>
                    <a:pt x="119" y="85"/>
                    <a:pt x="122" y="8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9" name="Freeform 66"/>
            <p:cNvSpPr>
              <a:spLocks/>
            </p:cNvSpPr>
            <p:nvPr/>
          </p:nvSpPr>
          <p:spPr bwMode="auto">
            <a:xfrm>
              <a:off x="3263" y="2372"/>
              <a:ext cx="247" cy="580"/>
            </a:xfrm>
            <a:custGeom>
              <a:avLst/>
              <a:gdLst>
                <a:gd name="T0" fmla="*/ 247 w 99"/>
                <a:gd name="T1" fmla="*/ 318 h 232"/>
                <a:gd name="T2" fmla="*/ 247 w 99"/>
                <a:gd name="T3" fmla="*/ 308 h 232"/>
                <a:gd name="T4" fmla="*/ 247 w 99"/>
                <a:gd name="T5" fmla="*/ 283 h 232"/>
                <a:gd name="T6" fmla="*/ 240 w 99"/>
                <a:gd name="T7" fmla="*/ 250 h 232"/>
                <a:gd name="T8" fmla="*/ 180 w 99"/>
                <a:gd name="T9" fmla="*/ 175 h 232"/>
                <a:gd name="T10" fmla="*/ 147 w 99"/>
                <a:gd name="T11" fmla="*/ 158 h 232"/>
                <a:gd name="T12" fmla="*/ 97 w 99"/>
                <a:gd name="T13" fmla="*/ 125 h 232"/>
                <a:gd name="T14" fmla="*/ 100 w 99"/>
                <a:gd name="T15" fmla="*/ 120 h 232"/>
                <a:gd name="T16" fmla="*/ 22 w 99"/>
                <a:gd name="T17" fmla="*/ 0 h 232"/>
                <a:gd name="T18" fmla="*/ 55 w 99"/>
                <a:gd name="T19" fmla="*/ 78 h 232"/>
                <a:gd name="T20" fmla="*/ 127 w 99"/>
                <a:gd name="T21" fmla="*/ 190 h 232"/>
                <a:gd name="T22" fmla="*/ 147 w 99"/>
                <a:gd name="T23" fmla="*/ 345 h 232"/>
                <a:gd name="T24" fmla="*/ 115 w 99"/>
                <a:gd name="T25" fmla="*/ 398 h 232"/>
                <a:gd name="T26" fmla="*/ 125 w 99"/>
                <a:gd name="T27" fmla="*/ 470 h 232"/>
                <a:gd name="T28" fmla="*/ 0 w 99"/>
                <a:gd name="T29" fmla="*/ 518 h 232"/>
                <a:gd name="T30" fmla="*/ 102 w 99"/>
                <a:gd name="T31" fmla="*/ 570 h 232"/>
                <a:gd name="T32" fmla="*/ 190 w 99"/>
                <a:gd name="T33" fmla="*/ 503 h 232"/>
                <a:gd name="T34" fmla="*/ 197 w 99"/>
                <a:gd name="T35" fmla="*/ 490 h 232"/>
                <a:gd name="T36" fmla="*/ 192 w 99"/>
                <a:gd name="T37" fmla="*/ 415 h 232"/>
                <a:gd name="T38" fmla="*/ 195 w 99"/>
                <a:gd name="T39" fmla="*/ 418 h 232"/>
                <a:gd name="T40" fmla="*/ 247 w 99"/>
                <a:gd name="T41" fmla="*/ 318 h 2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232">
                  <a:moveTo>
                    <a:pt x="99" y="127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0"/>
                    <a:pt x="99" y="116"/>
                    <a:pt x="99" y="113"/>
                  </a:cubicBezTo>
                  <a:cubicBezTo>
                    <a:pt x="98" y="109"/>
                    <a:pt x="97" y="104"/>
                    <a:pt x="96" y="100"/>
                  </a:cubicBezTo>
                  <a:cubicBezTo>
                    <a:pt x="89" y="86"/>
                    <a:pt x="84" y="79"/>
                    <a:pt x="72" y="70"/>
                  </a:cubicBezTo>
                  <a:cubicBezTo>
                    <a:pt x="68" y="68"/>
                    <a:pt x="63" y="65"/>
                    <a:pt x="59" y="63"/>
                  </a:cubicBezTo>
                  <a:cubicBezTo>
                    <a:pt x="53" y="59"/>
                    <a:pt x="43" y="56"/>
                    <a:pt x="39" y="5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29" y="37"/>
                    <a:pt x="18" y="19"/>
                    <a:pt x="9" y="0"/>
                  </a:cubicBezTo>
                  <a:cubicBezTo>
                    <a:pt x="12" y="11"/>
                    <a:pt x="16" y="21"/>
                    <a:pt x="22" y="31"/>
                  </a:cubicBezTo>
                  <a:cubicBezTo>
                    <a:pt x="30" y="47"/>
                    <a:pt x="40" y="63"/>
                    <a:pt x="51" y="76"/>
                  </a:cubicBezTo>
                  <a:cubicBezTo>
                    <a:pt x="65" y="93"/>
                    <a:pt x="70" y="119"/>
                    <a:pt x="59" y="138"/>
                  </a:cubicBezTo>
                  <a:cubicBezTo>
                    <a:pt x="55" y="145"/>
                    <a:pt x="45" y="150"/>
                    <a:pt x="46" y="159"/>
                  </a:cubicBezTo>
                  <a:cubicBezTo>
                    <a:pt x="46" y="169"/>
                    <a:pt x="52" y="178"/>
                    <a:pt x="50" y="188"/>
                  </a:cubicBezTo>
                  <a:cubicBezTo>
                    <a:pt x="46" y="205"/>
                    <a:pt x="15" y="216"/>
                    <a:pt x="0" y="207"/>
                  </a:cubicBezTo>
                  <a:cubicBezTo>
                    <a:pt x="12" y="224"/>
                    <a:pt x="26" y="232"/>
                    <a:pt x="41" y="228"/>
                  </a:cubicBezTo>
                  <a:cubicBezTo>
                    <a:pt x="56" y="225"/>
                    <a:pt x="67" y="215"/>
                    <a:pt x="76" y="201"/>
                  </a:cubicBezTo>
                  <a:cubicBezTo>
                    <a:pt x="79" y="196"/>
                    <a:pt x="79" y="196"/>
                    <a:pt x="79" y="196"/>
                  </a:cubicBezTo>
                  <a:cubicBezTo>
                    <a:pt x="86" y="185"/>
                    <a:pt x="83" y="174"/>
                    <a:pt x="77" y="166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84" y="165"/>
                    <a:pt x="96" y="149"/>
                    <a:pt x="99" y="12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0" name="Freeform 67"/>
            <p:cNvSpPr>
              <a:spLocks noEditPoints="1"/>
            </p:cNvSpPr>
            <p:nvPr/>
          </p:nvSpPr>
          <p:spPr bwMode="auto">
            <a:xfrm>
              <a:off x="3118" y="2547"/>
              <a:ext cx="227" cy="372"/>
            </a:xfrm>
            <a:custGeom>
              <a:avLst/>
              <a:gdLst>
                <a:gd name="T0" fmla="*/ 2 w 91"/>
                <a:gd name="T1" fmla="*/ 2 h 149"/>
                <a:gd name="T2" fmla="*/ 2 w 91"/>
                <a:gd name="T3" fmla="*/ 0 h 149"/>
                <a:gd name="T4" fmla="*/ 0 w 91"/>
                <a:gd name="T5" fmla="*/ 0 h 149"/>
                <a:gd name="T6" fmla="*/ 2 w 91"/>
                <a:gd name="T7" fmla="*/ 2 h 149"/>
                <a:gd name="T8" fmla="*/ 155 w 91"/>
                <a:gd name="T9" fmla="*/ 300 h 149"/>
                <a:gd name="T10" fmla="*/ 130 w 91"/>
                <a:gd name="T11" fmla="*/ 237 h 149"/>
                <a:gd name="T12" fmla="*/ 92 w 91"/>
                <a:gd name="T13" fmla="*/ 182 h 149"/>
                <a:gd name="T14" fmla="*/ 35 w 91"/>
                <a:gd name="T15" fmla="*/ 87 h 149"/>
                <a:gd name="T16" fmla="*/ 10 w 91"/>
                <a:gd name="T17" fmla="*/ 40 h 149"/>
                <a:gd name="T18" fmla="*/ 105 w 91"/>
                <a:gd name="T19" fmla="*/ 265 h 149"/>
                <a:gd name="T20" fmla="*/ 167 w 91"/>
                <a:gd name="T21" fmla="*/ 367 h 149"/>
                <a:gd name="T22" fmla="*/ 227 w 91"/>
                <a:gd name="T23" fmla="*/ 350 h 149"/>
                <a:gd name="T24" fmla="*/ 155 w 91"/>
                <a:gd name="T25" fmla="*/ 300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1" h="149">
                  <a:moveTo>
                    <a:pt x="1" y="1"/>
                  </a:moveTo>
                  <a:cubicBezTo>
                    <a:pt x="1" y="1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moveTo>
                    <a:pt x="62" y="120"/>
                  </a:moveTo>
                  <a:cubicBezTo>
                    <a:pt x="57" y="112"/>
                    <a:pt x="55" y="103"/>
                    <a:pt x="52" y="95"/>
                  </a:cubicBezTo>
                  <a:cubicBezTo>
                    <a:pt x="48" y="87"/>
                    <a:pt x="42" y="80"/>
                    <a:pt x="37" y="73"/>
                  </a:cubicBezTo>
                  <a:cubicBezTo>
                    <a:pt x="29" y="61"/>
                    <a:pt x="20" y="49"/>
                    <a:pt x="14" y="35"/>
                  </a:cubicBezTo>
                  <a:cubicBezTo>
                    <a:pt x="11" y="31"/>
                    <a:pt x="7" y="23"/>
                    <a:pt x="4" y="16"/>
                  </a:cubicBezTo>
                  <a:cubicBezTo>
                    <a:pt x="14" y="54"/>
                    <a:pt x="29" y="75"/>
                    <a:pt x="42" y="106"/>
                  </a:cubicBezTo>
                  <a:cubicBezTo>
                    <a:pt x="49" y="124"/>
                    <a:pt x="58" y="138"/>
                    <a:pt x="67" y="147"/>
                  </a:cubicBezTo>
                  <a:cubicBezTo>
                    <a:pt x="77" y="149"/>
                    <a:pt x="87" y="147"/>
                    <a:pt x="91" y="140"/>
                  </a:cubicBezTo>
                  <a:cubicBezTo>
                    <a:pt x="78" y="139"/>
                    <a:pt x="70" y="131"/>
                    <a:pt x="62" y="12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1" name="Freeform 68"/>
            <p:cNvSpPr>
              <a:spLocks/>
            </p:cNvSpPr>
            <p:nvPr/>
          </p:nvSpPr>
          <p:spPr bwMode="auto">
            <a:xfrm>
              <a:off x="4170" y="1687"/>
              <a:ext cx="123" cy="67"/>
            </a:xfrm>
            <a:custGeom>
              <a:avLst/>
              <a:gdLst>
                <a:gd name="T0" fmla="*/ 123 w 49"/>
                <a:gd name="T1" fmla="*/ 5 h 27"/>
                <a:gd name="T2" fmla="*/ 65 w 49"/>
                <a:gd name="T3" fmla="*/ 0 h 27"/>
                <a:gd name="T4" fmla="*/ 50 w 49"/>
                <a:gd name="T5" fmla="*/ 2 h 27"/>
                <a:gd name="T6" fmla="*/ 0 w 49"/>
                <a:gd name="T7" fmla="*/ 67 h 27"/>
                <a:gd name="T8" fmla="*/ 5 w 49"/>
                <a:gd name="T9" fmla="*/ 67 h 27"/>
                <a:gd name="T10" fmla="*/ 20 w 49"/>
                <a:gd name="T11" fmla="*/ 65 h 27"/>
                <a:gd name="T12" fmla="*/ 30 w 49"/>
                <a:gd name="T13" fmla="*/ 42 h 27"/>
                <a:gd name="T14" fmla="*/ 105 w 49"/>
                <a:gd name="T15" fmla="*/ 7 h 27"/>
                <a:gd name="T16" fmla="*/ 123 w 49"/>
                <a:gd name="T17" fmla="*/ 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27">
                  <a:moveTo>
                    <a:pt x="49" y="2"/>
                  </a:moveTo>
                  <a:cubicBezTo>
                    <a:pt x="41" y="1"/>
                    <a:pt x="33" y="0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7"/>
                    <a:pt x="8" y="26"/>
                  </a:cubicBezTo>
                  <a:cubicBezTo>
                    <a:pt x="10" y="23"/>
                    <a:pt x="11" y="19"/>
                    <a:pt x="12" y="17"/>
                  </a:cubicBezTo>
                  <a:cubicBezTo>
                    <a:pt x="20" y="8"/>
                    <a:pt x="31" y="4"/>
                    <a:pt x="42" y="3"/>
                  </a:cubicBezTo>
                  <a:cubicBezTo>
                    <a:pt x="44" y="2"/>
                    <a:pt x="46" y="2"/>
                    <a:pt x="49" y="2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2" name="Freeform 69"/>
            <p:cNvSpPr>
              <a:spLocks/>
            </p:cNvSpPr>
            <p:nvPr/>
          </p:nvSpPr>
          <p:spPr bwMode="auto">
            <a:xfrm>
              <a:off x="4445" y="1732"/>
              <a:ext cx="220" cy="405"/>
            </a:xfrm>
            <a:custGeom>
              <a:avLst/>
              <a:gdLst>
                <a:gd name="T0" fmla="*/ 215 w 88"/>
                <a:gd name="T1" fmla="*/ 330 h 162"/>
                <a:gd name="T2" fmla="*/ 185 w 88"/>
                <a:gd name="T3" fmla="*/ 205 h 162"/>
                <a:gd name="T4" fmla="*/ 158 w 88"/>
                <a:gd name="T5" fmla="*/ 138 h 162"/>
                <a:gd name="T6" fmla="*/ 148 w 88"/>
                <a:gd name="T7" fmla="*/ 123 h 162"/>
                <a:gd name="T8" fmla="*/ 60 w 88"/>
                <a:gd name="T9" fmla="*/ 35 h 162"/>
                <a:gd name="T10" fmla="*/ 0 w 88"/>
                <a:gd name="T11" fmla="*/ 0 h 162"/>
                <a:gd name="T12" fmla="*/ 38 w 88"/>
                <a:gd name="T13" fmla="*/ 38 h 162"/>
                <a:gd name="T14" fmla="*/ 78 w 88"/>
                <a:gd name="T15" fmla="*/ 110 h 162"/>
                <a:gd name="T16" fmla="*/ 165 w 88"/>
                <a:gd name="T17" fmla="*/ 383 h 162"/>
                <a:gd name="T18" fmla="*/ 163 w 88"/>
                <a:gd name="T19" fmla="*/ 390 h 162"/>
                <a:gd name="T20" fmla="*/ 165 w 88"/>
                <a:gd name="T21" fmla="*/ 405 h 162"/>
                <a:gd name="T22" fmla="*/ 215 w 88"/>
                <a:gd name="T23" fmla="*/ 330 h 1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162">
                  <a:moveTo>
                    <a:pt x="86" y="132"/>
                  </a:moveTo>
                  <a:cubicBezTo>
                    <a:pt x="79" y="113"/>
                    <a:pt x="80" y="106"/>
                    <a:pt x="74" y="82"/>
                  </a:cubicBezTo>
                  <a:cubicBezTo>
                    <a:pt x="72" y="72"/>
                    <a:pt x="68" y="63"/>
                    <a:pt x="63" y="55"/>
                  </a:cubicBezTo>
                  <a:cubicBezTo>
                    <a:pt x="61" y="52"/>
                    <a:pt x="60" y="50"/>
                    <a:pt x="59" y="49"/>
                  </a:cubicBezTo>
                  <a:cubicBezTo>
                    <a:pt x="48" y="33"/>
                    <a:pt x="34" y="20"/>
                    <a:pt x="24" y="14"/>
                  </a:cubicBezTo>
                  <a:cubicBezTo>
                    <a:pt x="17" y="8"/>
                    <a:pt x="8" y="3"/>
                    <a:pt x="0" y="0"/>
                  </a:cubicBezTo>
                  <a:cubicBezTo>
                    <a:pt x="5" y="4"/>
                    <a:pt x="10" y="9"/>
                    <a:pt x="15" y="15"/>
                  </a:cubicBezTo>
                  <a:cubicBezTo>
                    <a:pt x="20" y="22"/>
                    <a:pt x="27" y="33"/>
                    <a:pt x="31" y="44"/>
                  </a:cubicBezTo>
                  <a:cubicBezTo>
                    <a:pt x="64" y="70"/>
                    <a:pt x="76" y="106"/>
                    <a:pt x="66" y="153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65" y="157"/>
                    <a:pt x="65" y="159"/>
                    <a:pt x="66" y="162"/>
                  </a:cubicBezTo>
                  <a:cubicBezTo>
                    <a:pt x="77" y="159"/>
                    <a:pt x="88" y="142"/>
                    <a:pt x="86" y="132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3" name="Freeform 70"/>
            <p:cNvSpPr>
              <a:spLocks/>
            </p:cNvSpPr>
            <p:nvPr/>
          </p:nvSpPr>
          <p:spPr bwMode="auto">
            <a:xfrm>
              <a:off x="3043" y="1844"/>
              <a:ext cx="157" cy="90"/>
            </a:xfrm>
            <a:custGeom>
              <a:avLst/>
              <a:gdLst>
                <a:gd name="T0" fmla="*/ 22 w 63"/>
                <a:gd name="T1" fmla="*/ 88 h 36"/>
                <a:gd name="T2" fmla="*/ 75 w 63"/>
                <a:gd name="T3" fmla="*/ 85 h 36"/>
                <a:gd name="T4" fmla="*/ 120 w 63"/>
                <a:gd name="T5" fmla="*/ 88 h 36"/>
                <a:gd name="T6" fmla="*/ 157 w 63"/>
                <a:gd name="T7" fmla="*/ 0 h 36"/>
                <a:gd name="T8" fmla="*/ 127 w 63"/>
                <a:gd name="T9" fmla="*/ 40 h 36"/>
                <a:gd name="T10" fmla="*/ 80 w 63"/>
                <a:gd name="T11" fmla="*/ 68 h 36"/>
                <a:gd name="T12" fmla="*/ 0 w 63"/>
                <a:gd name="T13" fmla="*/ 7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36">
                  <a:moveTo>
                    <a:pt x="9" y="35"/>
                  </a:moveTo>
                  <a:cubicBezTo>
                    <a:pt x="16" y="35"/>
                    <a:pt x="23" y="34"/>
                    <a:pt x="30" y="34"/>
                  </a:cubicBezTo>
                  <a:cubicBezTo>
                    <a:pt x="36" y="34"/>
                    <a:pt x="42" y="36"/>
                    <a:pt x="48" y="35"/>
                  </a:cubicBezTo>
                  <a:cubicBezTo>
                    <a:pt x="57" y="33"/>
                    <a:pt x="62" y="8"/>
                    <a:pt x="63" y="0"/>
                  </a:cubicBezTo>
                  <a:cubicBezTo>
                    <a:pt x="59" y="1"/>
                    <a:pt x="54" y="12"/>
                    <a:pt x="51" y="16"/>
                  </a:cubicBezTo>
                  <a:cubicBezTo>
                    <a:pt x="46" y="23"/>
                    <a:pt x="42" y="26"/>
                    <a:pt x="32" y="27"/>
                  </a:cubicBezTo>
                  <a:cubicBezTo>
                    <a:pt x="22" y="28"/>
                    <a:pt x="10" y="33"/>
                    <a:pt x="0" y="28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4" name="Freeform 71"/>
            <p:cNvSpPr>
              <a:spLocks/>
            </p:cNvSpPr>
            <p:nvPr/>
          </p:nvSpPr>
          <p:spPr bwMode="auto">
            <a:xfrm>
              <a:off x="3013" y="1972"/>
              <a:ext cx="142" cy="97"/>
            </a:xfrm>
            <a:custGeom>
              <a:avLst/>
              <a:gdLst>
                <a:gd name="T0" fmla="*/ 7 w 57"/>
                <a:gd name="T1" fmla="*/ 80 h 39"/>
                <a:gd name="T2" fmla="*/ 57 w 57"/>
                <a:gd name="T3" fmla="*/ 92 h 39"/>
                <a:gd name="T4" fmla="*/ 107 w 57"/>
                <a:gd name="T5" fmla="*/ 92 h 39"/>
                <a:gd name="T6" fmla="*/ 127 w 57"/>
                <a:gd name="T7" fmla="*/ 55 h 39"/>
                <a:gd name="T8" fmla="*/ 142 w 57"/>
                <a:gd name="T9" fmla="*/ 0 h 39"/>
                <a:gd name="T10" fmla="*/ 80 w 57"/>
                <a:gd name="T11" fmla="*/ 65 h 39"/>
                <a:gd name="T12" fmla="*/ 0 w 57"/>
                <a:gd name="T13" fmla="*/ 60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39">
                  <a:moveTo>
                    <a:pt x="3" y="32"/>
                  </a:moveTo>
                  <a:cubicBezTo>
                    <a:pt x="4" y="37"/>
                    <a:pt x="18" y="36"/>
                    <a:pt x="23" y="37"/>
                  </a:cubicBezTo>
                  <a:cubicBezTo>
                    <a:pt x="29" y="38"/>
                    <a:pt x="37" y="39"/>
                    <a:pt x="43" y="37"/>
                  </a:cubicBezTo>
                  <a:cubicBezTo>
                    <a:pt x="51" y="35"/>
                    <a:pt x="49" y="29"/>
                    <a:pt x="51" y="22"/>
                  </a:cubicBezTo>
                  <a:cubicBezTo>
                    <a:pt x="53" y="16"/>
                    <a:pt x="57" y="7"/>
                    <a:pt x="57" y="0"/>
                  </a:cubicBezTo>
                  <a:cubicBezTo>
                    <a:pt x="46" y="7"/>
                    <a:pt x="47" y="23"/>
                    <a:pt x="32" y="26"/>
                  </a:cubicBezTo>
                  <a:cubicBezTo>
                    <a:pt x="26" y="27"/>
                    <a:pt x="2" y="33"/>
                    <a:pt x="0" y="2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5" name="Freeform 72"/>
            <p:cNvSpPr>
              <a:spLocks/>
            </p:cNvSpPr>
            <p:nvPr/>
          </p:nvSpPr>
          <p:spPr bwMode="auto">
            <a:xfrm>
              <a:off x="3643" y="2027"/>
              <a:ext cx="157" cy="157"/>
            </a:xfrm>
            <a:custGeom>
              <a:avLst/>
              <a:gdLst>
                <a:gd name="T0" fmla="*/ 5 w 63"/>
                <a:gd name="T1" fmla="*/ 0 h 63"/>
                <a:gd name="T2" fmla="*/ 75 w 63"/>
                <a:gd name="T3" fmla="*/ 95 h 63"/>
                <a:gd name="T4" fmla="*/ 125 w 63"/>
                <a:gd name="T5" fmla="*/ 105 h 63"/>
                <a:gd name="T6" fmla="*/ 147 w 63"/>
                <a:gd name="T7" fmla="*/ 80 h 63"/>
                <a:gd name="T8" fmla="*/ 147 w 63"/>
                <a:gd name="T9" fmla="*/ 152 h 63"/>
                <a:gd name="T10" fmla="*/ 122 w 63"/>
                <a:gd name="T11" fmla="*/ 155 h 63"/>
                <a:gd name="T12" fmla="*/ 95 w 63"/>
                <a:gd name="T13" fmla="*/ 145 h 63"/>
                <a:gd name="T14" fmla="*/ 0 w 63"/>
                <a:gd name="T15" fmla="*/ 6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63">
                  <a:moveTo>
                    <a:pt x="2" y="0"/>
                  </a:moveTo>
                  <a:cubicBezTo>
                    <a:pt x="0" y="15"/>
                    <a:pt x="18" y="32"/>
                    <a:pt x="30" y="38"/>
                  </a:cubicBezTo>
                  <a:cubicBezTo>
                    <a:pt x="35" y="40"/>
                    <a:pt x="44" y="44"/>
                    <a:pt x="50" y="42"/>
                  </a:cubicBezTo>
                  <a:cubicBezTo>
                    <a:pt x="55" y="41"/>
                    <a:pt x="56" y="36"/>
                    <a:pt x="59" y="32"/>
                  </a:cubicBezTo>
                  <a:cubicBezTo>
                    <a:pt x="61" y="37"/>
                    <a:pt x="63" y="58"/>
                    <a:pt x="59" y="61"/>
                  </a:cubicBezTo>
                  <a:cubicBezTo>
                    <a:pt x="58" y="63"/>
                    <a:pt x="51" y="62"/>
                    <a:pt x="49" y="62"/>
                  </a:cubicBezTo>
                  <a:cubicBezTo>
                    <a:pt x="44" y="62"/>
                    <a:pt x="42" y="60"/>
                    <a:pt x="38" y="58"/>
                  </a:cubicBezTo>
                  <a:cubicBezTo>
                    <a:pt x="23" y="50"/>
                    <a:pt x="9" y="38"/>
                    <a:pt x="0" y="2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6" name="Freeform 73"/>
            <p:cNvSpPr>
              <a:spLocks/>
            </p:cNvSpPr>
            <p:nvPr/>
          </p:nvSpPr>
          <p:spPr bwMode="auto">
            <a:xfrm>
              <a:off x="3548" y="1744"/>
              <a:ext cx="130" cy="348"/>
            </a:xfrm>
            <a:custGeom>
              <a:avLst/>
              <a:gdLst>
                <a:gd name="T0" fmla="*/ 0 w 52"/>
                <a:gd name="T1" fmla="*/ 0 h 139"/>
                <a:gd name="T2" fmla="*/ 33 w 52"/>
                <a:gd name="T3" fmla="*/ 93 h 139"/>
                <a:gd name="T4" fmla="*/ 70 w 52"/>
                <a:gd name="T5" fmla="*/ 165 h 139"/>
                <a:gd name="T6" fmla="*/ 125 w 52"/>
                <a:gd name="T7" fmla="*/ 260 h 139"/>
                <a:gd name="T8" fmla="*/ 120 w 52"/>
                <a:gd name="T9" fmla="*/ 348 h 139"/>
                <a:gd name="T10" fmla="*/ 98 w 52"/>
                <a:gd name="T11" fmla="*/ 320 h 139"/>
                <a:gd name="T12" fmla="*/ 95 w 52"/>
                <a:gd name="T13" fmla="*/ 268 h 139"/>
                <a:gd name="T14" fmla="*/ 70 w 52"/>
                <a:gd name="T15" fmla="*/ 213 h 139"/>
                <a:gd name="T16" fmla="*/ 30 w 52"/>
                <a:gd name="T17" fmla="*/ 150 h 139"/>
                <a:gd name="T18" fmla="*/ 13 w 52"/>
                <a:gd name="T19" fmla="*/ 120 h 139"/>
                <a:gd name="T20" fmla="*/ 3 w 52"/>
                <a:gd name="T21" fmla="*/ 50 h 1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2" h="139">
                  <a:moveTo>
                    <a:pt x="0" y="0"/>
                  </a:moveTo>
                  <a:cubicBezTo>
                    <a:pt x="0" y="13"/>
                    <a:pt x="7" y="25"/>
                    <a:pt x="13" y="37"/>
                  </a:cubicBezTo>
                  <a:cubicBezTo>
                    <a:pt x="18" y="48"/>
                    <a:pt x="21" y="58"/>
                    <a:pt x="28" y="66"/>
                  </a:cubicBezTo>
                  <a:cubicBezTo>
                    <a:pt x="39" y="77"/>
                    <a:pt x="47" y="88"/>
                    <a:pt x="50" y="104"/>
                  </a:cubicBezTo>
                  <a:cubicBezTo>
                    <a:pt x="52" y="112"/>
                    <a:pt x="52" y="131"/>
                    <a:pt x="48" y="139"/>
                  </a:cubicBezTo>
                  <a:cubicBezTo>
                    <a:pt x="42" y="136"/>
                    <a:pt x="41" y="135"/>
                    <a:pt x="39" y="128"/>
                  </a:cubicBezTo>
                  <a:cubicBezTo>
                    <a:pt x="38" y="121"/>
                    <a:pt x="39" y="114"/>
                    <a:pt x="38" y="107"/>
                  </a:cubicBezTo>
                  <a:cubicBezTo>
                    <a:pt x="37" y="98"/>
                    <a:pt x="34" y="92"/>
                    <a:pt x="28" y="85"/>
                  </a:cubicBezTo>
                  <a:cubicBezTo>
                    <a:pt x="21" y="77"/>
                    <a:pt x="17" y="69"/>
                    <a:pt x="12" y="60"/>
                  </a:cubicBezTo>
                  <a:cubicBezTo>
                    <a:pt x="9" y="56"/>
                    <a:pt x="7" y="52"/>
                    <a:pt x="5" y="48"/>
                  </a:cubicBezTo>
                  <a:cubicBezTo>
                    <a:pt x="3" y="39"/>
                    <a:pt x="4" y="29"/>
                    <a:pt x="1" y="2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7" name="Freeform 74"/>
            <p:cNvSpPr>
              <a:spLocks/>
            </p:cNvSpPr>
            <p:nvPr/>
          </p:nvSpPr>
          <p:spPr bwMode="auto">
            <a:xfrm>
              <a:off x="4235" y="1624"/>
              <a:ext cx="145" cy="60"/>
            </a:xfrm>
            <a:custGeom>
              <a:avLst/>
              <a:gdLst>
                <a:gd name="T0" fmla="*/ 40 w 58"/>
                <a:gd name="T1" fmla="*/ 60 h 24"/>
                <a:gd name="T2" fmla="*/ 105 w 58"/>
                <a:gd name="T3" fmla="*/ 35 h 24"/>
                <a:gd name="T4" fmla="*/ 115 w 58"/>
                <a:gd name="T5" fmla="*/ 8 h 24"/>
                <a:gd name="T6" fmla="*/ 0 w 58"/>
                <a:gd name="T7" fmla="*/ 53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4">
                  <a:moveTo>
                    <a:pt x="16" y="24"/>
                  </a:moveTo>
                  <a:cubicBezTo>
                    <a:pt x="22" y="24"/>
                    <a:pt x="34" y="17"/>
                    <a:pt x="42" y="14"/>
                  </a:cubicBezTo>
                  <a:cubicBezTo>
                    <a:pt x="49" y="13"/>
                    <a:pt x="58" y="6"/>
                    <a:pt x="46" y="3"/>
                  </a:cubicBezTo>
                  <a:cubicBezTo>
                    <a:pt x="35" y="0"/>
                    <a:pt x="6" y="11"/>
                    <a:pt x="0" y="2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8" name="Freeform 75"/>
            <p:cNvSpPr>
              <a:spLocks/>
            </p:cNvSpPr>
            <p:nvPr/>
          </p:nvSpPr>
          <p:spPr bwMode="auto">
            <a:xfrm>
              <a:off x="4280" y="1659"/>
              <a:ext cx="43" cy="35"/>
            </a:xfrm>
            <a:custGeom>
              <a:avLst/>
              <a:gdLst>
                <a:gd name="T0" fmla="*/ 33 w 17"/>
                <a:gd name="T1" fmla="*/ 0 h 14"/>
                <a:gd name="T2" fmla="*/ 43 w 17"/>
                <a:gd name="T3" fmla="*/ 30 h 14"/>
                <a:gd name="T4" fmla="*/ 0 w 17"/>
                <a:gd name="T5" fmla="*/ 23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4">
                  <a:moveTo>
                    <a:pt x="13" y="0"/>
                  </a:moveTo>
                  <a:cubicBezTo>
                    <a:pt x="9" y="6"/>
                    <a:pt x="16" y="7"/>
                    <a:pt x="17" y="12"/>
                  </a:cubicBezTo>
                  <a:cubicBezTo>
                    <a:pt x="13" y="14"/>
                    <a:pt x="5" y="9"/>
                    <a:pt x="0" y="9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9" name="Freeform 76"/>
            <p:cNvSpPr>
              <a:spLocks/>
            </p:cNvSpPr>
            <p:nvPr/>
          </p:nvSpPr>
          <p:spPr bwMode="auto">
            <a:xfrm>
              <a:off x="4533" y="1759"/>
              <a:ext cx="135" cy="85"/>
            </a:xfrm>
            <a:custGeom>
              <a:avLst/>
              <a:gdLst>
                <a:gd name="T0" fmla="*/ 0 w 54"/>
                <a:gd name="T1" fmla="*/ 33 h 34"/>
                <a:gd name="T2" fmla="*/ 33 w 54"/>
                <a:gd name="T3" fmla="*/ 45 h 34"/>
                <a:gd name="T4" fmla="*/ 75 w 54"/>
                <a:gd name="T5" fmla="*/ 43 h 34"/>
                <a:gd name="T6" fmla="*/ 125 w 54"/>
                <a:gd name="T7" fmla="*/ 0 h 34"/>
                <a:gd name="T8" fmla="*/ 58 w 54"/>
                <a:gd name="T9" fmla="*/ 85 h 34"/>
                <a:gd name="T10" fmla="*/ 28 w 54"/>
                <a:gd name="T11" fmla="*/ 48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34">
                  <a:moveTo>
                    <a:pt x="0" y="13"/>
                  </a:moveTo>
                  <a:cubicBezTo>
                    <a:pt x="6" y="12"/>
                    <a:pt x="8" y="16"/>
                    <a:pt x="13" y="18"/>
                  </a:cubicBezTo>
                  <a:cubicBezTo>
                    <a:pt x="19" y="20"/>
                    <a:pt x="23" y="19"/>
                    <a:pt x="30" y="17"/>
                  </a:cubicBezTo>
                  <a:cubicBezTo>
                    <a:pt x="42" y="14"/>
                    <a:pt x="45" y="11"/>
                    <a:pt x="50" y="0"/>
                  </a:cubicBezTo>
                  <a:cubicBezTo>
                    <a:pt x="54" y="19"/>
                    <a:pt x="34" y="22"/>
                    <a:pt x="23" y="34"/>
                  </a:cubicBezTo>
                  <a:cubicBezTo>
                    <a:pt x="19" y="30"/>
                    <a:pt x="15" y="24"/>
                    <a:pt x="11" y="19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0" name="Freeform 77"/>
            <p:cNvSpPr>
              <a:spLocks/>
            </p:cNvSpPr>
            <p:nvPr/>
          </p:nvSpPr>
          <p:spPr bwMode="auto">
            <a:xfrm>
              <a:off x="4620" y="1882"/>
              <a:ext cx="103" cy="140"/>
            </a:xfrm>
            <a:custGeom>
              <a:avLst/>
              <a:gdLst>
                <a:gd name="T0" fmla="*/ 15 w 41"/>
                <a:gd name="T1" fmla="*/ 45 h 56"/>
                <a:gd name="T2" fmla="*/ 28 w 41"/>
                <a:gd name="T3" fmla="*/ 140 h 56"/>
                <a:gd name="T4" fmla="*/ 65 w 41"/>
                <a:gd name="T5" fmla="*/ 58 h 56"/>
                <a:gd name="T6" fmla="*/ 88 w 41"/>
                <a:gd name="T7" fmla="*/ 0 h 56"/>
                <a:gd name="T8" fmla="*/ 53 w 41"/>
                <a:gd name="T9" fmla="*/ 38 h 56"/>
                <a:gd name="T10" fmla="*/ 0 w 41"/>
                <a:gd name="T11" fmla="*/ 1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56">
                  <a:moveTo>
                    <a:pt x="6" y="18"/>
                  </a:moveTo>
                  <a:cubicBezTo>
                    <a:pt x="7" y="30"/>
                    <a:pt x="10" y="43"/>
                    <a:pt x="11" y="56"/>
                  </a:cubicBezTo>
                  <a:cubicBezTo>
                    <a:pt x="14" y="44"/>
                    <a:pt x="18" y="33"/>
                    <a:pt x="26" y="23"/>
                  </a:cubicBezTo>
                  <a:cubicBezTo>
                    <a:pt x="32" y="15"/>
                    <a:pt x="41" y="12"/>
                    <a:pt x="35" y="0"/>
                  </a:cubicBezTo>
                  <a:cubicBezTo>
                    <a:pt x="38" y="10"/>
                    <a:pt x="30" y="14"/>
                    <a:pt x="21" y="15"/>
                  </a:cubicBezTo>
                  <a:cubicBezTo>
                    <a:pt x="10" y="15"/>
                    <a:pt x="10" y="6"/>
                    <a:pt x="0" y="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1" name="Freeform 78"/>
            <p:cNvSpPr>
              <a:spLocks/>
            </p:cNvSpPr>
            <p:nvPr/>
          </p:nvSpPr>
          <p:spPr bwMode="auto">
            <a:xfrm>
              <a:off x="3895" y="1239"/>
              <a:ext cx="445" cy="180"/>
            </a:xfrm>
            <a:custGeom>
              <a:avLst/>
              <a:gdLst>
                <a:gd name="T0" fmla="*/ 78 w 178"/>
                <a:gd name="T1" fmla="*/ 140 h 72"/>
                <a:gd name="T2" fmla="*/ 133 w 178"/>
                <a:gd name="T3" fmla="*/ 160 h 72"/>
                <a:gd name="T4" fmla="*/ 200 w 178"/>
                <a:gd name="T5" fmla="*/ 165 h 72"/>
                <a:gd name="T6" fmla="*/ 345 w 178"/>
                <a:gd name="T7" fmla="*/ 163 h 72"/>
                <a:gd name="T8" fmla="*/ 415 w 178"/>
                <a:gd name="T9" fmla="*/ 163 h 72"/>
                <a:gd name="T10" fmla="*/ 430 w 178"/>
                <a:gd name="T11" fmla="*/ 120 h 72"/>
                <a:gd name="T12" fmla="*/ 355 w 178"/>
                <a:gd name="T13" fmla="*/ 0 h 72"/>
                <a:gd name="T14" fmla="*/ 360 w 178"/>
                <a:gd name="T15" fmla="*/ 115 h 72"/>
                <a:gd name="T16" fmla="*/ 225 w 178"/>
                <a:gd name="T17" fmla="*/ 113 h 72"/>
                <a:gd name="T18" fmla="*/ 85 w 178"/>
                <a:gd name="T19" fmla="*/ 108 h 72"/>
                <a:gd name="T20" fmla="*/ 0 w 178"/>
                <a:gd name="T21" fmla="*/ 180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">
                  <a:moveTo>
                    <a:pt x="31" y="56"/>
                  </a:moveTo>
                  <a:cubicBezTo>
                    <a:pt x="42" y="56"/>
                    <a:pt x="43" y="60"/>
                    <a:pt x="53" y="64"/>
                  </a:cubicBezTo>
                  <a:cubicBezTo>
                    <a:pt x="61" y="69"/>
                    <a:pt x="71" y="66"/>
                    <a:pt x="80" y="66"/>
                  </a:cubicBezTo>
                  <a:cubicBezTo>
                    <a:pt x="99" y="65"/>
                    <a:pt x="119" y="65"/>
                    <a:pt x="138" y="65"/>
                  </a:cubicBezTo>
                  <a:cubicBezTo>
                    <a:pt x="147" y="65"/>
                    <a:pt x="157" y="66"/>
                    <a:pt x="166" y="65"/>
                  </a:cubicBezTo>
                  <a:cubicBezTo>
                    <a:pt x="178" y="64"/>
                    <a:pt x="176" y="58"/>
                    <a:pt x="172" y="48"/>
                  </a:cubicBezTo>
                  <a:cubicBezTo>
                    <a:pt x="166" y="34"/>
                    <a:pt x="155" y="10"/>
                    <a:pt x="142" y="0"/>
                  </a:cubicBezTo>
                  <a:cubicBezTo>
                    <a:pt x="143" y="16"/>
                    <a:pt x="166" y="33"/>
                    <a:pt x="144" y="46"/>
                  </a:cubicBezTo>
                  <a:cubicBezTo>
                    <a:pt x="127" y="56"/>
                    <a:pt x="107" y="49"/>
                    <a:pt x="90" y="45"/>
                  </a:cubicBezTo>
                  <a:cubicBezTo>
                    <a:pt x="72" y="41"/>
                    <a:pt x="52" y="36"/>
                    <a:pt x="34" y="43"/>
                  </a:cubicBezTo>
                  <a:cubicBezTo>
                    <a:pt x="22" y="47"/>
                    <a:pt x="1" y="57"/>
                    <a:pt x="0" y="72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2" name="Freeform 79"/>
            <p:cNvSpPr>
              <a:spLocks/>
            </p:cNvSpPr>
            <p:nvPr/>
          </p:nvSpPr>
          <p:spPr bwMode="auto">
            <a:xfrm>
              <a:off x="4038" y="1032"/>
              <a:ext cx="85" cy="90"/>
            </a:xfrm>
            <a:custGeom>
              <a:avLst/>
              <a:gdLst>
                <a:gd name="T0" fmla="*/ 63 w 34"/>
                <a:gd name="T1" fmla="*/ 5 h 36"/>
                <a:gd name="T2" fmla="*/ 70 w 34"/>
                <a:gd name="T3" fmla="*/ 73 h 36"/>
                <a:gd name="T4" fmla="*/ 45 w 34"/>
                <a:gd name="T5" fmla="*/ 83 h 36"/>
                <a:gd name="T6" fmla="*/ 0 w 34"/>
                <a:gd name="T7" fmla="*/ 80 h 36"/>
                <a:gd name="T8" fmla="*/ 53 w 34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6">
                  <a:moveTo>
                    <a:pt x="25" y="2"/>
                  </a:moveTo>
                  <a:cubicBezTo>
                    <a:pt x="34" y="7"/>
                    <a:pt x="32" y="21"/>
                    <a:pt x="28" y="29"/>
                  </a:cubicBezTo>
                  <a:cubicBezTo>
                    <a:pt x="25" y="36"/>
                    <a:pt x="26" y="34"/>
                    <a:pt x="18" y="33"/>
                  </a:cubicBezTo>
                  <a:cubicBezTo>
                    <a:pt x="12" y="31"/>
                    <a:pt x="6" y="32"/>
                    <a:pt x="0" y="32"/>
                  </a:cubicBezTo>
                  <a:cubicBezTo>
                    <a:pt x="11" y="24"/>
                    <a:pt x="28" y="18"/>
                    <a:pt x="21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3" name="Freeform 80"/>
            <p:cNvSpPr>
              <a:spLocks/>
            </p:cNvSpPr>
            <p:nvPr/>
          </p:nvSpPr>
          <p:spPr bwMode="auto">
            <a:xfrm>
              <a:off x="3968" y="1007"/>
              <a:ext cx="50" cy="95"/>
            </a:xfrm>
            <a:custGeom>
              <a:avLst/>
              <a:gdLst>
                <a:gd name="T0" fmla="*/ 3 w 20"/>
                <a:gd name="T1" fmla="*/ 8 h 38"/>
                <a:gd name="T2" fmla="*/ 0 w 20"/>
                <a:gd name="T3" fmla="*/ 95 h 38"/>
                <a:gd name="T4" fmla="*/ 5 w 20"/>
                <a:gd name="T5" fmla="*/ 3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8">
                  <a:moveTo>
                    <a:pt x="1" y="3"/>
                  </a:moveTo>
                  <a:cubicBezTo>
                    <a:pt x="20" y="0"/>
                    <a:pt x="19" y="36"/>
                    <a:pt x="0" y="38"/>
                  </a:cubicBezTo>
                  <a:cubicBezTo>
                    <a:pt x="11" y="23"/>
                    <a:pt x="4" y="17"/>
                    <a:pt x="2" y="1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4" name="Freeform 81"/>
            <p:cNvSpPr>
              <a:spLocks/>
            </p:cNvSpPr>
            <p:nvPr/>
          </p:nvSpPr>
          <p:spPr bwMode="auto">
            <a:xfrm>
              <a:off x="3785" y="1042"/>
              <a:ext cx="65" cy="82"/>
            </a:xfrm>
            <a:custGeom>
              <a:avLst/>
              <a:gdLst>
                <a:gd name="T0" fmla="*/ 10 w 26"/>
                <a:gd name="T1" fmla="*/ 10 h 33"/>
                <a:gd name="T2" fmla="*/ 65 w 26"/>
                <a:gd name="T3" fmla="*/ 77 h 33"/>
                <a:gd name="T4" fmla="*/ 25 w 26"/>
                <a:gd name="T5" fmla="*/ 75 h 33"/>
                <a:gd name="T6" fmla="*/ 0 w 26"/>
                <a:gd name="T7" fmla="*/ 1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33">
                  <a:moveTo>
                    <a:pt x="4" y="4"/>
                  </a:moveTo>
                  <a:cubicBezTo>
                    <a:pt x="17" y="0"/>
                    <a:pt x="14" y="26"/>
                    <a:pt x="26" y="31"/>
                  </a:cubicBezTo>
                  <a:cubicBezTo>
                    <a:pt x="22" y="33"/>
                    <a:pt x="15" y="30"/>
                    <a:pt x="10" y="30"/>
                  </a:cubicBezTo>
                  <a:cubicBezTo>
                    <a:pt x="8" y="17"/>
                    <a:pt x="11" y="12"/>
                    <a:pt x="0" y="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5" name="Freeform 82"/>
            <p:cNvSpPr>
              <a:spLocks/>
            </p:cNvSpPr>
            <p:nvPr/>
          </p:nvSpPr>
          <p:spPr bwMode="auto">
            <a:xfrm>
              <a:off x="3398" y="2664"/>
              <a:ext cx="222" cy="360"/>
            </a:xfrm>
            <a:custGeom>
              <a:avLst/>
              <a:gdLst>
                <a:gd name="T0" fmla="*/ 117 w 89"/>
                <a:gd name="T1" fmla="*/ 13 h 144"/>
                <a:gd name="T2" fmla="*/ 82 w 89"/>
                <a:gd name="T3" fmla="*/ 110 h 144"/>
                <a:gd name="T4" fmla="*/ 67 w 89"/>
                <a:gd name="T5" fmla="*/ 198 h 144"/>
                <a:gd name="T6" fmla="*/ 40 w 89"/>
                <a:gd name="T7" fmla="*/ 248 h 144"/>
                <a:gd name="T8" fmla="*/ 2 w 89"/>
                <a:gd name="T9" fmla="*/ 285 h 144"/>
                <a:gd name="T10" fmla="*/ 115 w 89"/>
                <a:gd name="T11" fmla="*/ 360 h 144"/>
                <a:gd name="T12" fmla="*/ 107 w 89"/>
                <a:gd name="T13" fmla="*/ 210 h 144"/>
                <a:gd name="T14" fmla="*/ 140 w 89"/>
                <a:gd name="T15" fmla="*/ 140 h 144"/>
                <a:gd name="T16" fmla="*/ 222 w 89"/>
                <a:gd name="T17" fmla="*/ 158 h 144"/>
                <a:gd name="T18" fmla="*/ 117 w 89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144">
                  <a:moveTo>
                    <a:pt x="47" y="5"/>
                  </a:moveTo>
                  <a:cubicBezTo>
                    <a:pt x="49" y="20"/>
                    <a:pt x="37" y="31"/>
                    <a:pt x="33" y="44"/>
                  </a:cubicBezTo>
                  <a:cubicBezTo>
                    <a:pt x="30" y="53"/>
                    <a:pt x="33" y="67"/>
                    <a:pt x="27" y="79"/>
                  </a:cubicBezTo>
                  <a:cubicBezTo>
                    <a:pt x="24" y="86"/>
                    <a:pt x="21" y="94"/>
                    <a:pt x="16" y="99"/>
                  </a:cubicBezTo>
                  <a:cubicBezTo>
                    <a:pt x="10" y="105"/>
                    <a:pt x="0" y="106"/>
                    <a:pt x="1" y="114"/>
                  </a:cubicBezTo>
                  <a:cubicBezTo>
                    <a:pt x="2" y="127"/>
                    <a:pt x="36" y="141"/>
                    <a:pt x="46" y="144"/>
                  </a:cubicBezTo>
                  <a:cubicBezTo>
                    <a:pt x="23" y="122"/>
                    <a:pt x="29" y="108"/>
                    <a:pt x="43" y="84"/>
                  </a:cubicBezTo>
                  <a:cubicBezTo>
                    <a:pt x="46" y="78"/>
                    <a:pt x="50" y="59"/>
                    <a:pt x="56" y="56"/>
                  </a:cubicBezTo>
                  <a:cubicBezTo>
                    <a:pt x="63" y="52"/>
                    <a:pt x="82" y="61"/>
                    <a:pt x="89" y="63"/>
                  </a:cubicBezTo>
                  <a:cubicBezTo>
                    <a:pt x="88" y="39"/>
                    <a:pt x="47" y="23"/>
                    <a:pt x="47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6" name="Freeform 83"/>
            <p:cNvSpPr>
              <a:spLocks/>
            </p:cNvSpPr>
            <p:nvPr/>
          </p:nvSpPr>
          <p:spPr bwMode="auto">
            <a:xfrm>
              <a:off x="3785" y="2957"/>
              <a:ext cx="1078" cy="337"/>
            </a:xfrm>
            <a:custGeom>
              <a:avLst/>
              <a:gdLst>
                <a:gd name="T0" fmla="*/ 0 w 431"/>
                <a:gd name="T1" fmla="*/ 0 h 135"/>
                <a:gd name="T2" fmla="*/ 1078 w 431"/>
                <a:gd name="T3" fmla="*/ 277 h 135"/>
                <a:gd name="T4" fmla="*/ 0 w 431"/>
                <a:gd name="T5" fmla="*/ 0 h 1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" h="135">
                  <a:moveTo>
                    <a:pt x="0" y="0"/>
                  </a:moveTo>
                  <a:cubicBezTo>
                    <a:pt x="31" y="21"/>
                    <a:pt x="304" y="135"/>
                    <a:pt x="431" y="111"/>
                  </a:cubicBezTo>
                  <a:cubicBezTo>
                    <a:pt x="389" y="124"/>
                    <a:pt x="238" y="126"/>
                    <a:pt x="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7" name="Freeform 84"/>
            <p:cNvSpPr>
              <a:spLocks/>
            </p:cNvSpPr>
            <p:nvPr/>
          </p:nvSpPr>
          <p:spPr bwMode="auto">
            <a:xfrm>
              <a:off x="4118" y="1542"/>
              <a:ext cx="440" cy="295"/>
            </a:xfrm>
            <a:custGeom>
              <a:avLst/>
              <a:gdLst>
                <a:gd name="T0" fmla="*/ 0 w 176"/>
                <a:gd name="T1" fmla="*/ 295 h 118"/>
                <a:gd name="T2" fmla="*/ 440 w 176"/>
                <a:gd name="T3" fmla="*/ 98 h 1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18">
                  <a:moveTo>
                    <a:pt x="0" y="118"/>
                  </a:moveTo>
                  <a:cubicBezTo>
                    <a:pt x="31" y="0"/>
                    <a:pt x="114" y="39"/>
                    <a:pt x="176" y="39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8" name="Freeform 85"/>
            <p:cNvSpPr>
              <a:spLocks/>
            </p:cNvSpPr>
            <p:nvPr/>
          </p:nvSpPr>
          <p:spPr bwMode="auto">
            <a:xfrm>
              <a:off x="4088" y="1539"/>
              <a:ext cx="477" cy="423"/>
            </a:xfrm>
            <a:custGeom>
              <a:avLst/>
              <a:gdLst>
                <a:gd name="T0" fmla="*/ 0 w 191"/>
                <a:gd name="T1" fmla="*/ 423 h 169"/>
                <a:gd name="T2" fmla="*/ 32 w 191"/>
                <a:gd name="T3" fmla="*/ 293 h 169"/>
                <a:gd name="T4" fmla="*/ 477 w 191"/>
                <a:gd name="T5" fmla="*/ 98 h 1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1" h="169">
                  <a:moveTo>
                    <a:pt x="0" y="169"/>
                  </a:moveTo>
                  <a:cubicBezTo>
                    <a:pt x="3" y="150"/>
                    <a:pt x="6" y="135"/>
                    <a:pt x="13" y="117"/>
                  </a:cubicBezTo>
                  <a:cubicBezTo>
                    <a:pt x="53" y="0"/>
                    <a:pt x="139" y="41"/>
                    <a:pt x="191" y="39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9" name="Line 86"/>
            <p:cNvSpPr>
              <a:spLocks noChangeShapeType="1"/>
            </p:cNvSpPr>
            <p:nvPr/>
          </p:nvSpPr>
          <p:spPr bwMode="auto">
            <a:xfrm>
              <a:off x="3225" y="2122"/>
              <a:ext cx="35" cy="10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0" name="Line 87"/>
            <p:cNvSpPr>
              <a:spLocks noChangeShapeType="1"/>
            </p:cNvSpPr>
            <p:nvPr/>
          </p:nvSpPr>
          <p:spPr bwMode="auto">
            <a:xfrm flipV="1">
              <a:off x="3570" y="2034"/>
              <a:ext cx="20" cy="30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1" name="Freeform 88"/>
            <p:cNvSpPr>
              <a:spLocks/>
            </p:cNvSpPr>
            <p:nvPr/>
          </p:nvSpPr>
          <p:spPr bwMode="auto">
            <a:xfrm>
              <a:off x="2990" y="1954"/>
              <a:ext cx="173" cy="113"/>
            </a:xfrm>
            <a:custGeom>
              <a:avLst/>
              <a:gdLst>
                <a:gd name="T0" fmla="*/ 150 w 69"/>
                <a:gd name="T1" fmla="*/ 113 h 45"/>
                <a:gd name="T2" fmla="*/ 173 w 69"/>
                <a:gd name="T3" fmla="*/ 3 h 45"/>
                <a:gd name="T4" fmla="*/ 35 w 69"/>
                <a:gd name="T5" fmla="*/ 5 h 45"/>
                <a:gd name="T6" fmla="*/ 48 w 69"/>
                <a:gd name="T7" fmla="*/ 108 h 45"/>
                <a:gd name="T8" fmla="*/ 150 w 69"/>
                <a:gd name="T9" fmla="*/ 11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45">
                  <a:moveTo>
                    <a:pt x="60" y="45"/>
                  </a:moveTo>
                  <a:cubicBezTo>
                    <a:pt x="62" y="27"/>
                    <a:pt x="65" y="12"/>
                    <a:pt x="69" y="1"/>
                  </a:cubicBezTo>
                  <a:cubicBezTo>
                    <a:pt x="49" y="0"/>
                    <a:pt x="22" y="1"/>
                    <a:pt x="14" y="2"/>
                  </a:cubicBezTo>
                  <a:cubicBezTo>
                    <a:pt x="6" y="3"/>
                    <a:pt x="0" y="39"/>
                    <a:pt x="19" y="43"/>
                  </a:cubicBezTo>
                  <a:cubicBezTo>
                    <a:pt x="29" y="45"/>
                    <a:pt x="44" y="45"/>
                    <a:pt x="60" y="45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2" name="Freeform 89"/>
            <p:cNvSpPr>
              <a:spLocks/>
            </p:cNvSpPr>
            <p:nvPr/>
          </p:nvSpPr>
          <p:spPr bwMode="auto">
            <a:xfrm>
              <a:off x="3053" y="1354"/>
              <a:ext cx="182" cy="218"/>
            </a:xfrm>
            <a:custGeom>
              <a:avLst/>
              <a:gdLst>
                <a:gd name="T0" fmla="*/ 182 w 73"/>
                <a:gd name="T1" fmla="*/ 28 h 87"/>
                <a:gd name="T2" fmla="*/ 70 w 73"/>
                <a:gd name="T3" fmla="*/ 0 h 87"/>
                <a:gd name="T4" fmla="*/ 40 w 73"/>
                <a:gd name="T5" fmla="*/ 90 h 87"/>
                <a:gd name="T6" fmla="*/ 132 w 73"/>
                <a:gd name="T7" fmla="*/ 115 h 87"/>
                <a:gd name="T8" fmla="*/ 35 w 73"/>
                <a:gd name="T9" fmla="*/ 118 h 87"/>
                <a:gd name="T10" fmla="*/ 42 w 73"/>
                <a:gd name="T11" fmla="*/ 213 h 87"/>
                <a:gd name="T12" fmla="*/ 182 w 73"/>
                <a:gd name="T13" fmla="*/ 218 h 87"/>
                <a:gd name="T14" fmla="*/ 182 w 73"/>
                <a:gd name="T15" fmla="*/ 28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" h="87">
                  <a:moveTo>
                    <a:pt x="73" y="11"/>
                  </a:moveTo>
                  <a:cubicBezTo>
                    <a:pt x="52" y="7"/>
                    <a:pt x="35" y="3"/>
                    <a:pt x="28" y="0"/>
                  </a:cubicBezTo>
                  <a:cubicBezTo>
                    <a:pt x="13" y="2"/>
                    <a:pt x="6" y="26"/>
                    <a:pt x="16" y="36"/>
                  </a:cubicBezTo>
                  <a:cubicBezTo>
                    <a:pt x="27" y="39"/>
                    <a:pt x="53" y="46"/>
                    <a:pt x="53" y="46"/>
                  </a:cubicBezTo>
                  <a:cubicBezTo>
                    <a:pt x="38" y="46"/>
                    <a:pt x="22" y="47"/>
                    <a:pt x="14" y="47"/>
                  </a:cubicBezTo>
                  <a:cubicBezTo>
                    <a:pt x="2" y="51"/>
                    <a:pt x="0" y="82"/>
                    <a:pt x="17" y="85"/>
                  </a:cubicBezTo>
                  <a:cubicBezTo>
                    <a:pt x="34" y="86"/>
                    <a:pt x="56" y="87"/>
                    <a:pt x="73" y="87"/>
                  </a:cubicBezTo>
                  <a:cubicBezTo>
                    <a:pt x="73" y="61"/>
                    <a:pt x="72" y="35"/>
                    <a:pt x="73" y="11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3" name="Oval 90"/>
            <p:cNvSpPr>
              <a:spLocks noChangeArrowheads="1"/>
            </p:cNvSpPr>
            <p:nvPr/>
          </p:nvSpPr>
          <p:spPr bwMode="auto">
            <a:xfrm>
              <a:off x="3243" y="1239"/>
              <a:ext cx="287" cy="68"/>
            </a:xfrm>
            <a:prstGeom prst="ellips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4" name="Freeform 91"/>
            <p:cNvSpPr>
              <a:spLocks/>
            </p:cNvSpPr>
            <p:nvPr/>
          </p:nvSpPr>
          <p:spPr bwMode="auto">
            <a:xfrm>
              <a:off x="3995" y="1084"/>
              <a:ext cx="23" cy="15"/>
            </a:xfrm>
            <a:custGeom>
              <a:avLst/>
              <a:gdLst>
                <a:gd name="T0" fmla="*/ 0 w 9"/>
                <a:gd name="T1" fmla="*/ 15 h 6"/>
                <a:gd name="T2" fmla="*/ 23 w 9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cubicBezTo>
                    <a:pt x="2" y="6"/>
                    <a:pt x="5" y="3"/>
                    <a:pt x="9" y="0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5" name="Freeform 92"/>
            <p:cNvSpPr>
              <a:spLocks/>
            </p:cNvSpPr>
            <p:nvPr/>
          </p:nvSpPr>
          <p:spPr bwMode="auto">
            <a:xfrm>
              <a:off x="3795" y="1397"/>
              <a:ext cx="815" cy="715"/>
            </a:xfrm>
            <a:custGeom>
              <a:avLst/>
              <a:gdLst>
                <a:gd name="T0" fmla="*/ 5 w 326"/>
                <a:gd name="T1" fmla="*/ 715 h 286"/>
                <a:gd name="T2" fmla="*/ 63 w 326"/>
                <a:gd name="T3" fmla="*/ 403 h 286"/>
                <a:gd name="T4" fmla="*/ 98 w 326"/>
                <a:gd name="T5" fmla="*/ 308 h 286"/>
                <a:gd name="T6" fmla="*/ 98 w 326"/>
                <a:gd name="T7" fmla="*/ 308 h 286"/>
                <a:gd name="T8" fmla="*/ 98 w 326"/>
                <a:gd name="T9" fmla="*/ 308 h 286"/>
                <a:gd name="T10" fmla="*/ 88 w 326"/>
                <a:gd name="T11" fmla="*/ 250 h 286"/>
                <a:gd name="T12" fmla="*/ 83 w 326"/>
                <a:gd name="T13" fmla="*/ 248 h 286"/>
                <a:gd name="T14" fmla="*/ 145 w 326"/>
                <a:gd name="T15" fmla="*/ 3 h 286"/>
                <a:gd name="T16" fmla="*/ 148 w 326"/>
                <a:gd name="T17" fmla="*/ 3 h 286"/>
                <a:gd name="T18" fmla="*/ 233 w 326"/>
                <a:gd name="T19" fmla="*/ 15 h 286"/>
                <a:gd name="T20" fmla="*/ 233 w 326"/>
                <a:gd name="T21" fmla="*/ 15 h 286"/>
                <a:gd name="T22" fmla="*/ 343 w 326"/>
                <a:gd name="T23" fmla="*/ 10 h 286"/>
                <a:gd name="T24" fmla="*/ 783 w 326"/>
                <a:gd name="T25" fmla="*/ 13 h 286"/>
                <a:gd name="T26" fmla="*/ 780 w 326"/>
                <a:gd name="T27" fmla="*/ 120 h 286"/>
                <a:gd name="T28" fmla="*/ 650 w 326"/>
                <a:gd name="T29" fmla="*/ 133 h 286"/>
                <a:gd name="T30" fmla="*/ 780 w 326"/>
                <a:gd name="T31" fmla="*/ 145 h 286"/>
                <a:gd name="T32" fmla="*/ 770 w 326"/>
                <a:gd name="T33" fmla="*/ 240 h 286"/>
                <a:gd name="T34" fmla="*/ 333 w 326"/>
                <a:gd name="T35" fmla="*/ 453 h 286"/>
                <a:gd name="T36" fmla="*/ 290 w 326"/>
                <a:gd name="T37" fmla="*/ 583 h 28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6" h="286">
                  <a:moveTo>
                    <a:pt x="2" y="286"/>
                  </a:moveTo>
                  <a:cubicBezTo>
                    <a:pt x="0" y="248"/>
                    <a:pt x="7" y="202"/>
                    <a:pt x="25" y="161"/>
                  </a:cubicBezTo>
                  <a:cubicBezTo>
                    <a:pt x="33" y="144"/>
                    <a:pt x="37" y="132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42" y="109"/>
                    <a:pt x="40" y="103"/>
                    <a:pt x="35" y="100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19" y="38"/>
                    <a:pt x="38" y="10"/>
                    <a:pt x="58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7" y="4"/>
                    <a:pt x="77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105" y="6"/>
                    <a:pt x="119" y="5"/>
                    <a:pt x="137" y="4"/>
                  </a:cubicBezTo>
                  <a:cubicBezTo>
                    <a:pt x="189" y="0"/>
                    <a:pt x="263" y="5"/>
                    <a:pt x="313" y="5"/>
                  </a:cubicBezTo>
                  <a:cubicBezTo>
                    <a:pt x="326" y="10"/>
                    <a:pt x="325" y="45"/>
                    <a:pt x="312" y="48"/>
                  </a:cubicBezTo>
                  <a:cubicBezTo>
                    <a:pt x="288" y="49"/>
                    <a:pt x="260" y="53"/>
                    <a:pt x="260" y="53"/>
                  </a:cubicBezTo>
                  <a:cubicBezTo>
                    <a:pt x="301" y="55"/>
                    <a:pt x="312" y="58"/>
                    <a:pt x="312" y="58"/>
                  </a:cubicBezTo>
                  <a:cubicBezTo>
                    <a:pt x="323" y="61"/>
                    <a:pt x="321" y="93"/>
                    <a:pt x="308" y="96"/>
                  </a:cubicBezTo>
                  <a:cubicBezTo>
                    <a:pt x="256" y="98"/>
                    <a:pt x="172" y="62"/>
                    <a:pt x="133" y="181"/>
                  </a:cubicBezTo>
                  <a:cubicBezTo>
                    <a:pt x="126" y="199"/>
                    <a:pt x="120" y="214"/>
                    <a:pt x="116" y="233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6" name="Freeform 93"/>
            <p:cNvSpPr>
              <a:spLocks/>
            </p:cNvSpPr>
            <p:nvPr/>
          </p:nvSpPr>
          <p:spPr bwMode="auto">
            <a:xfrm>
              <a:off x="3940" y="1384"/>
              <a:ext cx="88" cy="28"/>
            </a:xfrm>
            <a:custGeom>
              <a:avLst/>
              <a:gdLst>
                <a:gd name="T0" fmla="*/ 3 w 35"/>
                <a:gd name="T1" fmla="*/ 15 h 11"/>
                <a:gd name="T2" fmla="*/ 88 w 35"/>
                <a:gd name="T3" fmla="*/ 28 h 11"/>
                <a:gd name="T4" fmla="*/ 78 w 35"/>
                <a:gd name="T5" fmla="*/ 20 h 11"/>
                <a:gd name="T6" fmla="*/ 0 w 35"/>
                <a:gd name="T7" fmla="*/ 15 h 11"/>
                <a:gd name="T8" fmla="*/ 3 w 35"/>
                <a:gd name="T9" fmla="*/ 1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1">
                  <a:moveTo>
                    <a:pt x="1" y="6"/>
                  </a:moveTo>
                  <a:cubicBezTo>
                    <a:pt x="9" y="9"/>
                    <a:pt x="19" y="11"/>
                    <a:pt x="35" y="11"/>
                  </a:cubicBezTo>
                  <a:cubicBezTo>
                    <a:pt x="35" y="11"/>
                    <a:pt x="34" y="10"/>
                    <a:pt x="31" y="8"/>
                  </a:cubicBezTo>
                  <a:cubicBezTo>
                    <a:pt x="26" y="2"/>
                    <a:pt x="13" y="0"/>
                    <a:pt x="0" y="6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7" name="Freeform 94"/>
            <p:cNvSpPr>
              <a:spLocks/>
            </p:cNvSpPr>
            <p:nvPr/>
          </p:nvSpPr>
          <p:spPr bwMode="auto">
            <a:xfrm>
              <a:off x="4223" y="1629"/>
              <a:ext cx="145" cy="75"/>
            </a:xfrm>
            <a:custGeom>
              <a:avLst/>
              <a:gdLst>
                <a:gd name="T0" fmla="*/ 13 w 58"/>
                <a:gd name="T1" fmla="*/ 58 h 30"/>
                <a:gd name="T2" fmla="*/ 140 w 58"/>
                <a:gd name="T3" fmla="*/ 75 h 30"/>
                <a:gd name="T4" fmla="*/ 145 w 58"/>
                <a:gd name="T5" fmla="*/ 0 h 30"/>
                <a:gd name="T6" fmla="*/ 0 w 58"/>
                <a:gd name="T7" fmla="*/ 58 h 30"/>
                <a:gd name="T8" fmla="*/ 13 w 58"/>
                <a:gd name="T9" fmla="*/ 5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30">
                  <a:moveTo>
                    <a:pt x="5" y="23"/>
                  </a:moveTo>
                  <a:cubicBezTo>
                    <a:pt x="21" y="24"/>
                    <a:pt x="38" y="26"/>
                    <a:pt x="56" y="30"/>
                  </a:cubicBezTo>
                  <a:cubicBezTo>
                    <a:pt x="57" y="20"/>
                    <a:pt x="58" y="10"/>
                    <a:pt x="58" y="0"/>
                  </a:cubicBezTo>
                  <a:cubicBezTo>
                    <a:pt x="38" y="2"/>
                    <a:pt x="18" y="7"/>
                    <a:pt x="0" y="23"/>
                  </a:cubicBezTo>
                  <a:lnTo>
                    <a:pt x="5" y="23"/>
                  </a:ln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8" name="Freeform 95"/>
            <p:cNvSpPr>
              <a:spLocks/>
            </p:cNvSpPr>
            <p:nvPr/>
          </p:nvSpPr>
          <p:spPr bwMode="auto">
            <a:xfrm>
              <a:off x="3103" y="1782"/>
              <a:ext cx="545" cy="1175"/>
            </a:xfrm>
            <a:custGeom>
              <a:avLst/>
              <a:gdLst>
                <a:gd name="T0" fmla="*/ 355 w 218"/>
                <a:gd name="T1" fmla="*/ 1008 h 470"/>
                <a:gd name="T2" fmla="*/ 408 w 218"/>
                <a:gd name="T3" fmla="*/ 908 h 470"/>
                <a:gd name="T4" fmla="*/ 408 w 218"/>
                <a:gd name="T5" fmla="*/ 898 h 470"/>
                <a:gd name="T6" fmla="*/ 400 w 218"/>
                <a:gd name="T7" fmla="*/ 843 h 470"/>
                <a:gd name="T8" fmla="*/ 400 w 218"/>
                <a:gd name="T9" fmla="*/ 840 h 470"/>
                <a:gd name="T10" fmla="*/ 288 w 218"/>
                <a:gd name="T11" fmla="*/ 730 h 470"/>
                <a:gd name="T12" fmla="*/ 120 w 218"/>
                <a:gd name="T13" fmla="*/ 348 h 470"/>
                <a:gd name="T14" fmla="*/ 120 w 218"/>
                <a:gd name="T15" fmla="*/ 345 h 470"/>
                <a:gd name="T16" fmla="*/ 273 w 218"/>
                <a:gd name="T17" fmla="*/ 223 h 470"/>
                <a:gd name="T18" fmla="*/ 503 w 218"/>
                <a:gd name="T19" fmla="*/ 268 h 470"/>
                <a:gd name="T20" fmla="*/ 505 w 218"/>
                <a:gd name="T21" fmla="*/ 270 h 470"/>
                <a:gd name="T22" fmla="*/ 535 w 218"/>
                <a:gd name="T23" fmla="*/ 308 h 470"/>
                <a:gd name="T24" fmla="*/ 525 w 218"/>
                <a:gd name="T25" fmla="*/ 188 h 470"/>
                <a:gd name="T26" fmla="*/ 400 w 218"/>
                <a:gd name="T27" fmla="*/ 23 h 470"/>
                <a:gd name="T28" fmla="*/ 328 w 218"/>
                <a:gd name="T29" fmla="*/ 5 h 470"/>
                <a:gd name="T30" fmla="*/ 230 w 218"/>
                <a:gd name="T31" fmla="*/ 8 h 470"/>
                <a:gd name="T32" fmla="*/ 140 w 218"/>
                <a:gd name="T33" fmla="*/ 53 h 470"/>
                <a:gd name="T34" fmla="*/ 35 w 218"/>
                <a:gd name="T35" fmla="*/ 298 h 470"/>
                <a:gd name="T36" fmla="*/ 0 w 218"/>
                <a:gd name="T37" fmla="*/ 553 h 470"/>
                <a:gd name="T38" fmla="*/ 120 w 218"/>
                <a:gd name="T39" fmla="*/ 1030 h 470"/>
                <a:gd name="T40" fmla="*/ 263 w 218"/>
                <a:gd name="T41" fmla="*/ 1160 h 470"/>
                <a:gd name="T42" fmla="*/ 350 w 218"/>
                <a:gd name="T43" fmla="*/ 1093 h 470"/>
                <a:gd name="T44" fmla="*/ 358 w 218"/>
                <a:gd name="T45" fmla="*/ 1080 h 470"/>
                <a:gd name="T46" fmla="*/ 323 w 218"/>
                <a:gd name="T47" fmla="*/ 973 h 4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8" h="470">
                  <a:moveTo>
                    <a:pt x="142" y="403"/>
                  </a:moveTo>
                  <a:cubicBezTo>
                    <a:pt x="148" y="401"/>
                    <a:pt x="160" y="385"/>
                    <a:pt x="163" y="363"/>
                  </a:cubicBezTo>
                  <a:cubicBezTo>
                    <a:pt x="163" y="359"/>
                    <a:pt x="163" y="359"/>
                    <a:pt x="163" y="359"/>
                  </a:cubicBezTo>
                  <a:cubicBezTo>
                    <a:pt x="163" y="350"/>
                    <a:pt x="162" y="342"/>
                    <a:pt x="160" y="337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49" y="315"/>
                    <a:pt x="144" y="310"/>
                    <a:pt x="115" y="292"/>
                  </a:cubicBezTo>
                  <a:cubicBezTo>
                    <a:pt x="78" y="270"/>
                    <a:pt x="46" y="179"/>
                    <a:pt x="48" y="139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53" y="116"/>
                    <a:pt x="77" y="97"/>
                    <a:pt x="109" y="89"/>
                  </a:cubicBezTo>
                  <a:cubicBezTo>
                    <a:pt x="138" y="82"/>
                    <a:pt x="177" y="83"/>
                    <a:pt x="201" y="107"/>
                  </a:cubicBezTo>
                  <a:cubicBezTo>
                    <a:pt x="202" y="107"/>
                    <a:pt x="202" y="108"/>
                    <a:pt x="202" y="108"/>
                  </a:cubicBezTo>
                  <a:cubicBezTo>
                    <a:pt x="206" y="113"/>
                    <a:pt x="210" y="118"/>
                    <a:pt x="214" y="123"/>
                  </a:cubicBezTo>
                  <a:cubicBezTo>
                    <a:pt x="218" y="103"/>
                    <a:pt x="218" y="85"/>
                    <a:pt x="210" y="75"/>
                  </a:cubicBezTo>
                  <a:cubicBezTo>
                    <a:pt x="190" y="50"/>
                    <a:pt x="184" y="25"/>
                    <a:pt x="160" y="9"/>
                  </a:cubicBezTo>
                  <a:cubicBezTo>
                    <a:pt x="153" y="4"/>
                    <a:pt x="139" y="4"/>
                    <a:pt x="131" y="2"/>
                  </a:cubicBezTo>
                  <a:cubicBezTo>
                    <a:pt x="123" y="0"/>
                    <a:pt x="105" y="3"/>
                    <a:pt x="92" y="3"/>
                  </a:cubicBezTo>
                  <a:cubicBezTo>
                    <a:pt x="80" y="3"/>
                    <a:pt x="66" y="11"/>
                    <a:pt x="56" y="21"/>
                  </a:cubicBezTo>
                  <a:cubicBezTo>
                    <a:pt x="44" y="36"/>
                    <a:pt x="22" y="48"/>
                    <a:pt x="14" y="119"/>
                  </a:cubicBezTo>
                  <a:cubicBezTo>
                    <a:pt x="11" y="143"/>
                    <a:pt x="0" y="180"/>
                    <a:pt x="0" y="221"/>
                  </a:cubicBezTo>
                  <a:cubicBezTo>
                    <a:pt x="0" y="338"/>
                    <a:pt x="26" y="361"/>
                    <a:pt x="48" y="412"/>
                  </a:cubicBezTo>
                  <a:cubicBezTo>
                    <a:pt x="63" y="448"/>
                    <a:pt x="83" y="470"/>
                    <a:pt x="105" y="464"/>
                  </a:cubicBezTo>
                  <a:cubicBezTo>
                    <a:pt x="120" y="461"/>
                    <a:pt x="131" y="451"/>
                    <a:pt x="140" y="437"/>
                  </a:cubicBezTo>
                  <a:cubicBezTo>
                    <a:pt x="143" y="432"/>
                    <a:pt x="143" y="432"/>
                    <a:pt x="143" y="432"/>
                  </a:cubicBezTo>
                  <a:cubicBezTo>
                    <a:pt x="155" y="414"/>
                    <a:pt x="138" y="396"/>
                    <a:pt x="129" y="389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9" name="Freeform 96"/>
            <p:cNvSpPr>
              <a:spLocks/>
            </p:cNvSpPr>
            <p:nvPr/>
          </p:nvSpPr>
          <p:spPr bwMode="auto">
            <a:xfrm>
              <a:off x="3225" y="2817"/>
              <a:ext cx="325" cy="502"/>
            </a:xfrm>
            <a:custGeom>
              <a:avLst/>
              <a:gdLst>
                <a:gd name="T0" fmla="*/ 140 w 130"/>
                <a:gd name="T1" fmla="*/ 125 h 201"/>
                <a:gd name="T2" fmla="*/ 140 w 130"/>
                <a:gd name="T3" fmla="*/ 125 h 201"/>
                <a:gd name="T4" fmla="*/ 0 w 130"/>
                <a:gd name="T5" fmla="*/ 0 h 201"/>
                <a:gd name="T6" fmla="*/ 18 w 130"/>
                <a:gd name="T7" fmla="*/ 150 h 201"/>
                <a:gd name="T8" fmla="*/ 23 w 130"/>
                <a:gd name="T9" fmla="*/ 465 h 201"/>
                <a:gd name="T10" fmla="*/ 23 w 130"/>
                <a:gd name="T11" fmla="*/ 465 h 201"/>
                <a:gd name="T12" fmla="*/ 23 w 130"/>
                <a:gd name="T13" fmla="*/ 467 h 201"/>
                <a:gd name="T14" fmla="*/ 173 w 130"/>
                <a:gd name="T15" fmla="*/ 502 h 201"/>
                <a:gd name="T16" fmla="*/ 325 w 130"/>
                <a:gd name="T17" fmla="*/ 467 h 201"/>
                <a:gd name="T18" fmla="*/ 325 w 130"/>
                <a:gd name="T19" fmla="*/ 465 h 201"/>
                <a:gd name="T20" fmla="*/ 325 w 130"/>
                <a:gd name="T21" fmla="*/ 465 h 201"/>
                <a:gd name="T22" fmla="*/ 325 w 130"/>
                <a:gd name="T23" fmla="*/ 255 h 201"/>
                <a:gd name="T24" fmla="*/ 298 w 130"/>
                <a:gd name="T25" fmla="*/ 242 h 201"/>
                <a:gd name="T26" fmla="*/ 140 w 130"/>
                <a:gd name="T27" fmla="*/ 125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01">
                  <a:moveTo>
                    <a:pt x="56" y="50"/>
                  </a:moveTo>
                  <a:cubicBezTo>
                    <a:pt x="56" y="50"/>
                    <a:pt x="56" y="50"/>
                    <a:pt x="56" y="50"/>
                  </a:cubicBezTo>
                  <a:cubicBezTo>
                    <a:pt x="34" y="56"/>
                    <a:pt x="15" y="35"/>
                    <a:pt x="0" y="0"/>
                  </a:cubicBezTo>
                  <a:cubicBezTo>
                    <a:pt x="4" y="22"/>
                    <a:pt x="7" y="43"/>
                    <a:pt x="7" y="60"/>
                  </a:cubicBezTo>
                  <a:cubicBezTo>
                    <a:pt x="6" y="122"/>
                    <a:pt x="8" y="147"/>
                    <a:pt x="9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9" y="187"/>
                    <a:pt x="9" y="187"/>
                    <a:pt x="9" y="187"/>
                  </a:cubicBezTo>
                  <a:cubicBezTo>
                    <a:pt x="9" y="195"/>
                    <a:pt x="36" y="201"/>
                    <a:pt x="69" y="201"/>
                  </a:cubicBezTo>
                  <a:cubicBezTo>
                    <a:pt x="103" y="201"/>
                    <a:pt x="130" y="195"/>
                    <a:pt x="130" y="187"/>
                  </a:cubicBezTo>
                  <a:cubicBezTo>
                    <a:pt x="130" y="187"/>
                    <a:pt x="130" y="187"/>
                    <a:pt x="130" y="186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6" y="100"/>
                    <a:pt x="123" y="98"/>
                    <a:pt x="119" y="97"/>
                  </a:cubicBezTo>
                  <a:cubicBezTo>
                    <a:pt x="99" y="88"/>
                    <a:pt x="77" y="72"/>
                    <a:pt x="56" y="50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0" name="Freeform 97"/>
            <p:cNvSpPr>
              <a:spLocks/>
            </p:cNvSpPr>
            <p:nvPr/>
          </p:nvSpPr>
          <p:spPr bwMode="auto">
            <a:xfrm>
              <a:off x="3528" y="989"/>
              <a:ext cx="817" cy="1213"/>
            </a:xfrm>
            <a:custGeom>
              <a:avLst/>
              <a:gdLst>
                <a:gd name="T0" fmla="*/ 645 w 327"/>
                <a:gd name="T1" fmla="*/ 178 h 485"/>
                <a:gd name="T2" fmla="*/ 600 w 327"/>
                <a:gd name="T3" fmla="*/ 143 h 485"/>
                <a:gd name="T4" fmla="*/ 605 w 327"/>
                <a:gd name="T5" fmla="*/ 88 h 485"/>
                <a:gd name="T6" fmla="*/ 522 w 327"/>
                <a:gd name="T7" fmla="*/ 53 h 485"/>
                <a:gd name="T8" fmla="*/ 490 w 327"/>
                <a:gd name="T9" fmla="*/ 98 h 485"/>
                <a:gd name="T10" fmla="*/ 485 w 327"/>
                <a:gd name="T11" fmla="*/ 30 h 485"/>
                <a:gd name="T12" fmla="*/ 402 w 327"/>
                <a:gd name="T13" fmla="*/ 25 h 485"/>
                <a:gd name="T14" fmla="*/ 337 w 327"/>
                <a:gd name="T15" fmla="*/ 123 h 485"/>
                <a:gd name="T16" fmla="*/ 310 w 327"/>
                <a:gd name="T17" fmla="*/ 65 h 485"/>
                <a:gd name="T18" fmla="*/ 220 w 327"/>
                <a:gd name="T19" fmla="*/ 85 h 485"/>
                <a:gd name="T20" fmla="*/ 205 w 327"/>
                <a:gd name="T21" fmla="*/ 168 h 485"/>
                <a:gd name="T22" fmla="*/ 190 w 327"/>
                <a:gd name="T23" fmla="*/ 190 h 485"/>
                <a:gd name="T24" fmla="*/ 7 w 327"/>
                <a:gd name="T25" fmla="*/ 568 h 485"/>
                <a:gd name="T26" fmla="*/ 30 w 327"/>
                <a:gd name="T27" fmla="*/ 873 h 485"/>
                <a:gd name="T28" fmla="*/ 30 w 327"/>
                <a:gd name="T29" fmla="*/ 873 h 485"/>
                <a:gd name="T30" fmla="*/ 100 w 327"/>
                <a:gd name="T31" fmla="*/ 980 h 485"/>
                <a:gd name="T32" fmla="*/ 110 w 327"/>
                <a:gd name="T33" fmla="*/ 1100 h 485"/>
                <a:gd name="T34" fmla="*/ 102 w 327"/>
                <a:gd name="T35" fmla="*/ 1093 h 485"/>
                <a:gd name="T36" fmla="*/ 267 w 327"/>
                <a:gd name="T37" fmla="*/ 1200 h 485"/>
                <a:gd name="T38" fmla="*/ 272 w 327"/>
                <a:gd name="T39" fmla="*/ 1195 h 485"/>
                <a:gd name="T40" fmla="*/ 272 w 327"/>
                <a:gd name="T41" fmla="*/ 1083 h 485"/>
                <a:gd name="T42" fmla="*/ 330 w 327"/>
                <a:gd name="T43" fmla="*/ 810 h 485"/>
                <a:gd name="T44" fmla="*/ 365 w 327"/>
                <a:gd name="T45" fmla="*/ 715 h 485"/>
                <a:gd name="T46" fmla="*/ 365 w 327"/>
                <a:gd name="T47" fmla="*/ 715 h 485"/>
                <a:gd name="T48" fmla="*/ 365 w 327"/>
                <a:gd name="T49" fmla="*/ 715 h 485"/>
                <a:gd name="T50" fmla="*/ 355 w 327"/>
                <a:gd name="T51" fmla="*/ 658 h 485"/>
                <a:gd name="T52" fmla="*/ 350 w 327"/>
                <a:gd name="T53" fmla="*/ 655 h 485"/>
                <a:gd name="T54" fmla="*/ 412 w 327"/>
                <a:gd name="T55" fmla="*/ 410 h 485"/>
                <a:gd name="T56" fmla="*/ 415 w 327"/>
                <a:gd name="T57" fmla="*/ 410 h 485"/>
                <a:gd name="T58" fmla="*/ 500 w 327"/>
                <a:gd name="T59" fmla="*/ 423 h 485"/>
                <a:gd name="T60" fmla="*/ 500 w 327"/>
                <a:gd name="T61" fmla="*/ 423 h 485"/>
                <a:gd name="T62" fmla="*/ 610 w 327"/>
                <a:gd name="T63" fmla="*/ 418 h 485"/>
                <a:gd name="T64" fmla="*/ 817 w 327"/>
                <a:gd name="T65" fmla="*/ 415 h 485"/>
                <a:gd name="T66" fmla="*/ 645 w 327"/>
                <a:gd name="T67" fmla="*/ 178 h 48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27" h="485">
                  <a:moveTo>
                    <a:pt x="258" y="71"/>
                  </a:moveTo>
                  <a:cubicBezTo>
                    <a:pt x="254" y="68"/>
                    <a:pt x="241" y="59"/>
                    <a:pt x="240" y="57"/>
                  </a:cubicBezTo>
                  <a:cubicBezTo>
                    <a:pt x="238" y="54"/>
                    <a:pt x="237" y="48"/>
                    <a:pt x="242" y="35"/>
                  </a:cubicBezTo>
                  <a:cubicBezTo>
                    <a:pt x="247" y="19"/>
                    <a:pt x="220" y="3"/>
                    <a:pt x="209" y="21"/>
                  </a:cubicBezTo>
                  <a:cubicBezTo>
                    <a:pt x="206" y="25"/>
                    <a:pt x="204" y="28"/>
                    <a:pt x="196" y="39"/>
                  </a:cubicBezTo>
                  <a:cubicBezTo>
                    <a:pt x="196" y="39"/>
                    <a:pt x="197" y="16"/>
                    <a:pt x="194" y="12"/>
                  </a:cubicBezTo>
                  <a:cubicBezTo>
                    <a:pt x="185" y="0"/>
                    <a:pt x="166" y="4"/>
                    <a:pt x="161" y="10"/>
                  </a:cubicBezTo>
                  <a:cubicBezTo>
                    <a:pt x="155" y="17"/>
                    <a:pt x="159" y="47"/>
                    <a:pt x="135" y="49"/>
                  </a:cubicBezTo>
                  <a:cubicBezTo>
                    <a:pt x="122" y="48"/>
                    <a:pt x="124" y="35"/>
                    <a:pt x="124" y="26"/>
                  </a:cubicBezTo>
                  <a:cubicBezTo>
                    <a:pt x="125" y="17"/>
                    <a:pt x="91" y="16"/>
                    <a:pt x="88" y="34"/>
                  </a:cubicBezTo>
                  <a:cubicBezTo>
                    <a:pt x="87" y="45"/>
                    <a:pt x="85" y="56"/>
                    <a:pt x="82" y="67"/>
                  </a:cubicBezTo>
                  <a:cubicBezTo>
                    <a:pt x="81" y="69"/>
                    <a:pt x="77" y="75"/>
                    <a:pt x="76" y="76"/>
                  </a:cubicBezTo>
                  <a:cubicBezTo>
                    <a:pt x="9" y="129"/>
                    <a:pt x="3" y="166"/>
                    <a:pt x="3" y="227"/>
                  </a:cubicBezTo>
                  <a:cubicBezTo>
                    <a:pt x="3" y="252"/>
                    <a:pt x="0" y="302"/>
                    <a:pt x="12" y="349"/>
                  </a:cubicBezTo>
                  <a:cubicBezTo>
                    <a:pt x="12" y="349"/>
                    <a:pt x="12" y="349"/>
                    <a:pt x="12" y="349"/>
                  </a:cubicBezTo>
                  <a:cubicBezTo>
                    <a:pt x="21" y="362"/>
                    <a:pt x="28" y="377"/>
                    <a:pt x="40" y="392"/>
                  </a:cubicBezTo>
                  <a:cubicBezTo>
                    <a:pt x="48" y="402"/>
                    <a:pt x="48" y="420"/>
                    <a:pt x="44" y="440"/>
                  </a:cubicBezTo>
                  <a:cubicBezTo>
                    <a:pt x="43" y="439"/>
                    <a:pt x="42" y="438"/>
                    <a:pt x="41" y="437"/>
                  </a:cubicBezTo>
                  <a:cubicBezTo>
                    <a:pt x="62" y="462"/>
                    <a:pt x="95" y="485"/>
                    <a:pt x="107" y="480"/>
                  </a:cubicBezTo>
                  <a:cubicBezTo>
                    <a:pt x="108" y="479"/>
                    <a:pt x="108" y="479"/>
                    <a:pt x="109" y="478"/>
                  </a:cubicBezTo>
                  <a:cubicBezTo>
                    <a:pt x="109" y="433"/>
                    <a:pt x="109" y="433"/>
                    <a:pt x="109" y="433"/>
                  </a:cubicBezTo>
                  <a:cubicBezTo>
                    <a:pt x="109" y="399"/>
                    <a:pt x="117" y="360"/>
                    <a:pt x="132" y="324"/>
                  </a:cubicBezTo>
                  <a:cubicBezTo>
                    <a:pt x="140" y="307"/>
                    <a:pt x="144" y="295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6" y="286"/>
                    <a:pt x="146" y="286"/>
                    <a:pt x="146" y="286"/>
                  </a:cubicBezTo>
                  <a:cubicBezTo>
                    <a:pt x="149" y="272"/>
                    <a:pt x="147" y="266"/>
                    <a:pt x="142" y="263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26" y="201"/>
                    <a:pt x="145" y="173"/>
                    <a:pt x="165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74" y="167"/>
                    <a:pt x="184" y="169"/>
                    <a:pt x="200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12" y="169"/>
                    <a:pt x="226" y="168"/>
                    <a:pt x="244" y="167"/>
                  </a:cubicBezTo>
                  <a:cubicBezTo>
                    <a:pt x="268" y="165"/>
                    <a:pt x="298" y="166"/>
                    <a:pt x="327" y="166"/>
                  </a:cubicBezTo>
                  <a:cubicBezTo>
                    <a:pt x="315" y="126"/>
                    <a:pt x="293" y="92"/>
                    <a:pt x="258" y="71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1" name="Freeform 98"/>
            <p:cNvSpPr>
              <a:spLocks/>
            </p:cNvSpPr>
            <p:nvPr/>
          </p:nvSpPr>
          <p:spPr bwMode="auto">
            <a:xfrm>
              <a:off x="3175" y="1272"/>
              <a:ext cx="380" cy="652"/>
            </a:xfrm>
            <a:custGeom>
              <a:avLst/>
              <a:gdLst>
                <a:gd name="T0" fmla="*/ 0 w 152"/>
                <a:gd name="T1" fmla="*/ 652 h 261"/>
                <a:gd name="T2" fmla="*/ 68 w 152"/>
                <a:gd name="T3" fmla="*/ 562 h 261"/>
                <a:gd name="T4" fmla="*/ 158 w 152"/>
                <a:gd name="T5" fmla="*/ 517 h 261"/>
                <a:gd name="T6" fmla="*/ 255 w 152"/>
                <a:gd name="T7" fmla="*/ 515 h 261"/>
                <a:gd name="T8" fmla="*/ 328 w 152"/>
                <a:gd name="T9" fmla="*/ 532 h 261"/>
                <a:gd name="T10" fmla="*/ 340 w 152"/>
                <a:gd name="T11" fmla="*/ 542 h 261"/>
                <a:gd name="T12" fmla="*/ 345 w 152"/>
                <a:gd name="T13" fmla="*/ 545 h 261"/>
                <a:gd name="T14" fmla="*/ 353 w 152"/>
                <a:gd name="T15" fmla="*/ 552 h 261"/>
                <a:gd name="T16" fmla="*/ 355 w 152"/>
                <a:gd name="T17" fmla="*/ 555 h 261"/>
                <a:gd name="T18" fmla="*/ 363 w 152"/>
                <a:gd name="T19" fmla="*/ 562 h 261"/>
                <a:gd name="T20" fmla="*/ 365 w 152"/>
                <a:gd name="T21" fmla="*/ 565 h 261"/>
                <a:gd name="T22" fmla="*/ 373 w 152"/>
                <a:gd name="T23" fmla="*/ 577 h 261"/>
                <a:gd name="T24" fmla="*/ 380 w 152"/>
                <a:gd name="T25" fmla="*/ 565 h 261"/>
                <a:gd name="T26" fmla="*/ 355 w 152"/>
                <a:gd name="T27" fmla="*/ 85 h 261"/>
                <a:gd name="T28" fmla="*/ 353 w 152"/>
                <a:gd name="T29" fmla="*/ 7 h 261"/>
                <a:gd name="T30" fmla="*/ 210 w 152"/>
                <a:gd name="T31" fmla="*/ 35 h 261"/>
                <a:gd name="T32" fmla="*/ 68 w 152"/>
                <a:gd name="T33" fmla="*/ 0 h 261"/>
                <a:gd name="T34" fmla="*/ 65 w 152"/>
                <a:gd name="T35" fmla="*/ 10 h 261"/>
                <a:gd name="T36" fmla="*/ 60 w 152"/>
                <a:gd name="T37" fmla="*/ 77 h 261"/>
                <a:gd name="T38" fmla="*/ 63 w 152"/>
                <a:gd name="T39" fmla="*/ 392 h 261"/>
                <a:gd name="T40" fmla="*/ 0 w 152"/>
                <a:gd name="T41" fmla="*/ 652 h 2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2" h="261">
                  <a:moveTo>
                    <a:pt x="0" y="261"/>
                  </a:moveTo>
                  <a:cubicBezTo>
                    <a:pt x="9" y="242"/>
                    <a:pt x="20" y="234"/>
                    <a:pt x="27" y="225"/>
                  </a:cubicBezTo>
                  <a:cubicBezTo>
                    <a:pt x="37" y="215"/>
                    <a:pt x="51" y="207"/>
                    <a:pt x="63" y="207"/>
                  </a:cubicBezTo>
                  <a:cubicBezTo>
                    <a:pt x="76" y="207"/>
                    <a:pt x="94" y="204"/>
                    <a:pt x="102" y="206"/>
                  </a:cubicBezTo>
                  <a:cubicBezTo>
                    <a:pt x="110" y="208"/>
                    <a:pt x="124" y="208"/>
                    <a:pt x="131" y="213"/>
                  </a:cubicBezTo>
                  <a:cubicBezTo>
                    <a:pt x="133" y="214"/>
                    <a:pt x="135" y="216"/>
                    <a:pt x="136" y="217"/>
                  </a:cubicBezTo>
                  <a:cubicBezTo>
                    <a:pt x="137" y="217"/>
                    <a:pt x="137" y="218"/>
                    <a:pt x="138" y="218"/>
                  </a:cubicBezTo>
                  <a:cubicBezTo>
                    <a:pt x="139" y="219"/>
                    <a:pt x="140" y="220"/>
                    <a:pt x="141" y="221"/>
                  </a:cubicBezTo>
                  <a:cubicBezTo>
                    <a:pt x="141" y="221"/>
                    <a:pt x="142" y="222"/>
                    <a:pt x="142" y="222"/>
                  </a:cubicBezTo>
                  <a:cubicBezTo>
                    <a:pt x="143" y="223"/>
                    <a:pt x="144" y="224"/>
                    <a:pt x="145" y="225"/>
                  </a:cubicBezTo>
                  <a:cubicBezTo>
                    <a:pt x="145" y="225"/>
                    <a:pt x="146" y="226"/>
                    <a:pt x="146" y="226"/>
                  </a:cubicBezTo>
                  <a:cubicBezTo>
                    <a:pt x="147" y="228"/>
                    <a:pt x="148" y="229"/>
                    <a:pt x="149" y="231"/>
                  </a:cubicBezTo>
                  <a:cubicBezTo>
                    <a:pt x="152" y="226"/>
                    <a:pt x="152" y="226"/>
                    <a:pt x="152" y="226"/>
                  </a:cubicBezTo>
                  <a:cubicBezTo>
                    <a:pt x="146" y="210"/>
                    <a:pt x="143" y="100"/>
                    <a:pt x="142" y="34"/>
                  </a:cubicBezTo>
                  <a:cubicBezTo>
                    <a:pt x="141" y="14"/>
                    <a:pt x="141" y="10"/>
                    <a:pt x="141" y="3"/>
                  </a:cubicBezTo>
                  <a:cubicBezTo>
                    <a:pt x="136" y="9"/>
                    <a:pt x="113" y="14"/>
                    <a:pt x="84" y="14"/>
                  </a:cubicBezTo>
                  <a:cubicBezTo>
                    <a:pt x="52" y="14"/>
                    <a:pt x="27" y="8"/>
                    <a:pt x="27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5" y="13"/>
                    <a:pt x="25" y="15"/>
                    <a:pt x="24" y="31"/>
                  </a:cubicBezTo>
                  <a:cubicBezTo>
                    <a:pt x="23" y="68"/>
                    <a:pt x="24" y="117"/>
                    <a:pt x="25" y="157"/>
                  </a:cubicBezTo>
                  <a:cubicBezTo>
                    <a:pt x="26" y="186"/>
                    <a:pt x="18" y="222"/>
                    <a:pt x="0" y="261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2" name="Freeform 99"/>
            <p:cNvSpPr>
              <a:spLocks/>
            </p:cNvSpPr>
            <p:nvPr/>
          </p:nvSpPr>
          <p:spPr bwMode="auto">
            <a:xfrm>
              <a:off x="3170" y="1937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3" name="Freeform 100"/>
            <p:cNvSpPr>
              <a:spLocks/>
            </p:cNvSpPr>
            <p:nvPr/>
          </p:nvSpPr>
          <p:spPr bwMode="auto">
            <a:xfrm>
              <a:off x="3875" y="1637"/>
              <a:ext cx="25" cy="67"/>
            </a:xfrm>
            <a:custGeom>
              <a:avLst/>
              <a:gdLst>
                <a:gd name="T0" fmla="*/ 18 w 10"/>
                <a:gd name="T1" fmla="*/ 67 h 27"/>
                <a:gd name="T2" fmla="*/ 18 w 10"/>
                <a:gd name="T3" fmla="*/ 67 h 27"/>
                <a:gd name="T4" fmla="*/ 8 w 10"/>
                <a:gd name="T5" fmla="*/ 10 h 27"/>
                <a:gd name="T6" fmla="*/ 3 w 10"/>
                <a:gd name="T7" fmla="*/ 7 h 27"/>
                <a:gd name="T8" fmla="*/ 18 w 10"/>
                <a:gd name="T9" fmla="*/ 6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7">
                  <a:moveTo>
                    <a:pt x="7" y="27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0" y="13"/>
                    <a:pt x="8" y="7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3" y="15"/>
                    <a:pt x="7" y="27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4" name="Freeform 101"/>
            <p:cNvSpPr>
              <a:spLocks/>
            </p:cNvSpPr>
            <p:nvPr/>
          </p:nvSpPr>
          <p:spPr bwMode="auto">
            <a:xfrm>
              <a:off x="3890" y="1624"/>
              <a:ext cx="13" cy="73"/>
            </a:xfrm>
            <a:custGeom>
              <a:avLst/>
              <a:gdLst>
                <a:gd name="T0" fmla="*/ 0 w 5"/>
                <a:gd name="T1" fmla="*/ 0 h 29"/>
                <a:gd name="T2" fmla="*/ 5 w 5"/>
                <a:gd name="T3" fmla="*/ 73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cubicBezTo>
                    <a:pt x="4" y="4"/>
                    <a:pt x="5" y="19"/>
                    <a:pt x="2" y="29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5" name="Freeform 102"/>
            <p:cNvSpPr>
              <a:spLocks/>
            </p:cNvSpPr>
            <p:nvPr/>
          </p:nvSpPr>
          <p:spPr bwMode="auto">
            <a:xfrm>
              <a:off x="3025" y="1834"/>
              <a:ext cx="185" cy="103"/>
            </a:xfrm>
            <a:custGeom>
              <a:avLst/>
              <a:gdLst>
                <a:gd name="T0" fmla="*/ 30 w 74"/>
                <a:gd name="T1" fmla="*/ 3 h 41"/>
                <a:gd name="T2" fmla="*/ 38 w 74"/>
                <a:gd name="T3" fmla="*/ 100 h 41"/>
                <a:gd name="T4" fmla="*/ 145 w 74"/>
                <a:gd name="T5" fmla="*/ 103 h 41"/>
                <a:gd name="T6" fmla="*/ 153 w 74"/>
                <a:gd name="T7" fmla="*/ 88 h 41"/>
                <a:gd name="T8" fmla="*/ 150 w 74"/>
                <a:gd name="T9" fmla="*/ 90 h 41"/>
                <a:gd name="T10" fmla="*/ 185 w 74"/>
                <a:gd name="T11" fmla="*/ 0 h 41"/>
                <a:gd name="T12" fmla="*/ 30 w 74"/>
                <a:gd name="T13" fmla="*/ 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41">
                  <a:moveTo>
                    <a:pt x="12" y="1"/>
                  </a:moveTo>
                  <a:cubicBezTo>
                    <a:pt x="1" y="7"/>
                    <a:pt x="0" y="37"/>
                    <a:pt x="15" y="40"/>
                  </a:cubicBezTo>
                  <a:cubicBezTo>
                    <a:pt x="23" y="41"/>
                    <a:pt x="42" y="41"/>
                    <a:pt x="58" y="41"/>
                  </a:cubicBezTo>
                  <a:cubicBezTo>
                    <a:pt x="59" y="39"/>
                    <a:pt x="60" y="37"/>
                    <a:pt x="61" y="35"/>
                  </a:cubicBezTo>
                  <a:cubicBezTo>
                    <a:pt x="61" y="36"/>
                    <a:pt x="61" y="36"/>
                    <a:pt x="60" y="36"/>
                  </a:cubicBezTo>
                  <a:cubicBezTo>
                    <a:pt x="66" y="24"/>
                    <a:pt x="70" y="12"/>
                    <a:pt x="74" y="0"/>
                  </a:cubicBezTo>
                  <a:cubicBezTo>
                    <a:pt x="51" y="0"/>
                    <a:pt x="23" y="0"/>
                    <a:pt x="12" y="1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6" name="Freeform 103"/>
            <p:cNvSpPr>
              <a:spLocks noEditPoints="1"/>
            </p:cNvSpPr>
            <p:nvPr/>
          </p:nvSpPr>
          <p:spPr bwMode="auto">
            <a:xfrm>
              <a:off x="4505" y="1729"/>
              <a:ext cx="238" cy="333"/>
            </a:xfrm>
            <a:custGeom>
              <a:avLst/>
              <a:gdLst>
                <a:gd name="T0" fmla="*/ 140 w 95"/>
                <a:gd name="T1" fmla="*/ 0 h 133"/>
                <a:gd name="T2" fmla="*/ 0 w 95"/>
                <a:gd name="T3" fmla="*/ 38 h 133"/>
                <a:gd name="T4" fmla="*/ 88 w 95"/>
                <a:gd name="T5" fmla="*/ 125 h 133"/>
                <a:gd name="T6" fmla="*/ 160 w 95"/>
                <a:gd name="T7" fmla="*/ 80 h 133"/>
                <a:gd name="T8" fmla="*/ 140 w 95"/>
                <a:gd name="T9" fmla="*/ 0 h 133"/>
                <a:gd name="T10" fmla="*/ 183 w 95"/>
                <a:gd name="T11" fmla="*/ 120 h 133"/>
                <a:gd name="T12" fmla="*/ 98 w 95"/>
                <a:gd name="T13" fmla="*/ 140 h 133"/>
                <a:gd name="T14" fmla="*/ 125 w 95"/>
                <a:gd name="T15" fmla="*/ 208 h 133"/>
                <a:gd name="T16" fmla="*/ 155 w 95"/>
                <a:gd name="T17" fmla="*/ 333 h 133"/>
                <a:gd name="T18" fmla="*/ 155 w 95"/>
                <a:gd name="T19" fmla="*/ 333 h 133"/>
                <a:gd name="T20" fmla="*/ 208 w 95"/>
                <a:gd name="T21" fmla="*/ 208 h 133"/>
                <a:gd name="T22" fmla="*/ 183 w 95"/>
                <a:gd name="T23" fmla="*/ 120 h 1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5" h="133">
                  <a:moveTo>
                    <a:pt x="56" y="0"/>
                  </a:moveTo>
                  <a:cubicBezTo>
                    <a:pt x="56" y="0"/>
                    <a:pt x="20" y="2"/>
                    <a:pt x="0" y="15"/>
                  </a:cubicBezTo>
                  <a:cubicBezTo>
                    <a:pt x="10" y="21"/>
                    <a:pt x="24" y="34"/>
                    <a:pt x="35" y="50"/>
                  </a:cubicBezTo>
                  <a:cubicBezTo>
                    <a:pt x="39" y="45"/>
                    <a:pt x="49" y="40"/>
                    <a:pt x="64" y="32"/>
                  </a:cubicBezTo>
                  <a:cubicBezTo>
                    <a:pt x="70" y="26"/>
                    <a:pt x="70" y="6"/>
                    <a:pt x="56" y="0"/>
                  </a:cubicBezTo>
                  <a:close/>
                  <a:moveTo>
                    <a:pt x="73" y="48"/>
                  </a:moveTo>
                  <a:cubicBezTo>
                    <a:pt x="65" y="48"/>
                    <a:pt x="59" y="49"/>
                    <a:pt x="39" y="56"/>
                  </a:cubicBezTo>
                  <a:cubicBezTo>
                    <a:pt x="44" y="64"/>
                    <a:pt x="48" y="73"/>
                    <a:pt x="50" y="83"/>
                  </a:cubicBezTo>
                  <a:cubicBezTo>
                    <a:pt x="56" y="107"/>
                    <a:pt x="55" y="114"/>
                    <a:pt x="62" y="133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57" y="111"/>
                    <a:pt x="72" y="89"/>
                    <a:pt x="83" y="83"/>
                  </a:cubicBezTo>
                  <a:cubicBezTo>
                    <a:pt x="95" y="75"/>
                    <a:pt x="85" y="49"/>
                    <a:pt x="73" y="48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7" name="Freeform 104"/>
            <p:cNvSpPr>
              <a:spLocks/>
            </p:cNvSpPr>
            <p:nvPr/>
          </p:nvSpPr>
          <p:spPr bwMode="auto">
            <a:xfrm>
              <a:off x="4170" y="1687"/>
              <a:ext cx="495" cy="450"/>
            </a:xfrm>
            <a:custGeom>
              <a:avLst/>
              <a:gdLst>
                <a:gd name="T0" fmla="*/ 490 w 198"/>
                <a:gd name="T1" fmla="*/ 375 h 180"/>
                <a:gd name="T2" fmla="*/ 490 w 198"/>
                <a:gd name="T3" fmla="*/ 375 h 180"/>
                <a:gd name="T4" fmla="*/ 460 w 198"/>
                <a:gd name="T5" fmla="*/ 250 h 180"/>
                <a:gd name="T6" fmla="*/ 433 w 198"/>
                <a:gd name="T7" fmla="*/ 183 h 180"/>
                <a:gd name="T8" fmla="*/ 423 w 198"/>
                <a:gd name="T9" fmla="*/ 168 h 180"/>
                <a:gd name="T10" fmla="*/ 335 w 198"/>
                <a:gd name="T11" fmla="*/ 80 h 180"/>
                <a:gd name="T12" fmla="*/ 65 w 198"/>
                <a:gd name="T13" fmla="*/ 0 h 180"/>
                <a:gd name="T14" fmla="*/ 50 w 198"/>
                <a:gd name="T15" fmla="*/ 3 h 180"/>
                <a:gd name="T16" fmla="*/ 0 w 198"/>
                <a:gd name="T17" fmla="*/ 68 h 180"/>
                <a:gd name="T18" fmla="*/ 5 w 198"/>
                <a:gd name="T19" fmla="*/ 68 h 180"/>
                <a:gd name="T20" fmla="*/ 275 w 198"/>
                <a:gd name="T21" fmla="*/ 110 h 180"/>
                <a:gd name="T22" fmla="*/ 440 w 198"/>
                <a:gd name="T23" fmla="*/ 428 h 180"/>
                <a:gd name="T24" fmla="*/ 438 w 198"/>
                <a:gd name="T25" fmla="*/ 435 h 180"/>
                <a:gd name="T26" fmla="*/ 440 w 198"/>
                <a:gd name="T27" fmla="*/ 450 h 180"/>
                <a:gd name="T28" fmla="*/ 490 w 198"/>
                <a:gd name="T29" fmla="*/ 375 h 1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8" h="180">
                  <a:moveTo>
                    <a:pt x="196" y="150"/>
                  </a:move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75"/>
                    <a:pt x="175" y="177"/>
                    <a:pt x="176" y="180"/>
                  </a:cubicBezTo>
                  <a:cubicBezTo>
                    <a:pt x="187" y="177"/>
                    <a:pt x="198" y="160"/>
                    <a:pt x="196" y="150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8" name="Oval 105"/>
            <p:cNvSpPr>
              <a:spLocks noChangeArrowheads="1"/>
            </p:cNvSpPr>
            <p:nvPr/>
          </p:nvSpPr>
          <p:spPr bwMode="auto">
            <a:xfrm>
              <a:off x="3293" y="1257"/>
              <a:ext cx="187" cy="32"/>
            </a:xfrm>
            <a:prstGeom prst="ellips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" name="Freeform 106"/>
            <p:cNvSpPr>
              <a:spLocks/>
            </p:cNvSpPr>
            <p:nvPr/>
          </p:nvSpPr>
          <p:spPr bwMode="auto">
            <a:xfrm>
              <a:off x="3338" y="2072"/>
              <a:ext cx="150" cy="82"/>
            </a:xfrm>
            <a:custGeom>
              <a:avLst/>
              <a:gdLst>
                <a:gd name="T0" fmla="*/ 0 w 60"/>
                <a:gd name="T1" fmla="*/ 35 h 33"/>
                <a:gd name="T2" fmla="*/ 150 w 60"/>
                <a:gd name="T3" fmla="*/ 0 h 33"/>
                <a:gd name="T4" fmla="*/ 0 w 60"/>
                <a:gd name="T5" fmla="*/ 35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33">
                  <a:moveTo>
                    <a:pt x="0" y="14"/>
                  </a:moveTo>
                  <a:cubicBezTo>
                    <a:pt x="9" y="21"/>
                    <a:pt x="42" y="21"/>
                    <a:pt x="60" y="0"/>
                  </a:cubicBezTo>
                  <a:cubicBezTo>
                    <a:pt x="54" y="9"/>
                    <a:pt x="27" y="33"/>
                    <a:pt x="0" y="1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0" name="Freeform 107"/>
            <p:cNvSpPr>
              <a:spLocks/>
            </p:cNvSpPr>
            <p:nvPr/>
          </p:nvSpPr>
          <p:spPr bwMode="auto">
            <a:xfrm>
              <a:off x="3908" y="1967"/>
              <a:ext cx="117" cy="32"/>
            </a:xfrm>
            <a:custGeom>
              <a:avLst/>
              <a:gdLst>
                <a:gd name="T0" fmla="*/ 0 w 47"/>
                <a:gd name="T1" fmla="*/ 0 h 13"/>
                <a:gd name="T2" fmla="*/ 117 w 47"/>
                <a:gd name="T3" fmla="*/ 22 h 13"/>
                <a:gd name="T4" fmla="*/ 0 w 47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13">
                  <a:moveTo>
                    <a:pt x="0" y="0"/>
                  </a:moveTo>
                  <a:cubicBezTo>
                    <a:pt x="6" y="5"/>
                    <a:pt x="28" y="13"/>
                    <a:pt x="47" y="9"/>
                  </a:cubicBezTo>
                  <a:cubicBezTo>
                    <a:pt x="34" y="13"/>
                    <a:pt x="13" y="13"/>
                    <a:pt x="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1" name="Freeform 108"/>
            <p:cNvSpPr>
              <a:spLocks/>
            </p:cNvSpPr>
            <p:nvPr/>
          </p:nvSpPr>
          <p:spPr bwMode="auto">
            <a:xfrm>
              <a:off x="3258" y="1937"/>
              <a:ext cx="1045" cy="1092"/>
            </a:xfrm>
            <a:custGeom>
              <a:avLst/>
              <a:gdLst>
                <a:gd name="T0" fmla="*/ 780 w 418"/>
                <a:gd name="T1" fmla="*/ 385 h 437"/>
                <a:gd name="T2" fmla="*/ 820 w 418"/>
                <a:gd name="T3" fmla="*/ 620 h 437"/>
                <a:gd name="T4" fmla="*/ 908 w 418"/>
                <a:gd name="T5" fmla="*/ 822 h 437"/>
                <a:gd name="T6" fmla="*/ 975 w 418"/>
                <a:gd name="T7" fmla="*/ 942 h 437"/>
                <a:gd name="T8" fmla="*/ 1033 w 418"/>
                <a:gd name="T9" fmla="*/ 1022 h 437"/>
                <a:gd name="T10" fmla="*/ 998 w 418"/>
                <a:gd name="T11" fmla="*/ 1072 h 437"/>
                <a:gd name="T12" fmla="*/ 885 w 418"/>
                <a:gd name="T13" fmla="*/ 1030 h 437"/>
                <a:gd name="T14" fmla="*/ 843 w 418"/>
                <a:gd name="T15" fmla="*/ 992 h 437"/>
                <a:gd name="T16" fmla="*/ 775 w 418"/>
                <a:gd name="T17" fmla="*/ 1007 h 437"/>
                <a:gd name="T18" fmla="*/ 733 w 418"/>
                <a:gd name="T19" fmla="*/ 962 h 437"/>
                <a:gd name="T20" fmla="*/ 653 w 418"/>
                <a:gd name="T21" fmla="*/ 932 h 437"/>
                <a:gd name="T22" fmla="*/ 610 w 418"/>
                <a:gd name="T23" fmla="*/ 850 h 437"/>
                <a:gd name="T24" fmla="*/ 543 w 418"/>
                <a:gd name="T25" fmla="*/ 817 h 437"/>
                <a:gd name="T26" fmla="*/ 493 w 418"/>
                <a:gd name="T27" fmla="*/ 800 h 437"/>
                <a:gd name="T28" fmla="*/ 428 w 418"/>
                <a:gd name="T29" fmla="*/ 747 h 437"/>
                <a:gd name="T30" fmla="*/ 390 w 418"/>
                <a:gd name="T31" fmla="*/ 710 h 437"/>
                <a:gd name="T32" fmla="*/ 348 w 418"/>
                <a:gd name="T33" fmla="*/ 635 h 437"/>
                <a:gd name="T34" fmla="*/ 310 w 418"/>
                <a:gd name="T35" fmla="*/ 570 h 437"/>
                <a:gd name="T36" fmla="*/ 295 w 418"/>
                <a:gd name="T37" fmla="*/ 502 h 437"/>
                <a:gd name="T38" fmla="*/ 340 w 418"/>
                <a:gd name="T39" fmla="*/ 487 h 437"/>
                <a:gd name="T40" fmla="*/ 153 w 418"/>
                <a:gd name="T41" fmla="*/ 505 h 437"/>
                <a:gd name="T42" fmla="*/ 93 w 418"/>
                <a:gd name="T43" fmla="*/ 452 h 437"/>
                <a:gd name="T44" fmla="*/ 48 w 418"/>
                <a:gd name="T45" fmla="*/ 367 h 437"/>
                <a:gd name="T46" fmla="*/ 18 w 418"/>
                <a:gd name="T47" fmla="*/ 305 h 437"/>
                <a:gd name="T48" fmla="*/ 8 w 418"/>
                <a:gd name="T49" fmla="*/ 232 h 437"/>
                <a:gd name="T50" fmla="*/ 58 w 418"/>
                <a:gd name="T51" fmla="*/ 130 h 437"/>
                <a:gd name="T52" fmla="*/ 198 w 418"/>
                <a:gd name="T53" fmla="*/ 92 h 437"/>
                <a:gd name="T54" fmla="*/ 290 w 418"/>
                <a:gd name="T55" fmla="*/ 110 h 437"/>
                <a:gd name="T56" fmla="*/ 403 w 418"/>
                <a:gd name="T57" fmla="*/ 247 h 437"/>
                <a:gd name="T58" fmla="*/ 475 w 418"/>
                <a:gd name="T59" fmla="*/ 320 h 437"/>
                <a:gd name="T60" fmla="*/ 538 w 418"/>
                <a:gd name="T61" fmla="*/ 515 h 437"/>
                <a:gd name="T62" fmla="*/ 540 w 418"/>
                <a:gd name="T63" fmla="*/ 322 h 437"/>
                <a:gd name="T64" fmla="*/ 543 w 418"/>
                <a:gd name="T65" fmla="*/ 297 h 437"/>
                <a:gd name="T66" fmla="*/ 588 w 418"/>
                <a:gd name="T67" fmla="*/ 225 h 437"/>
                <a:gd name="T68" fmla="*/ 665 w 418"/>
                <a:gd name="T69" fmla="*/ 142 h 437"/>
                <a:gd name="T70" fmla="*/ 608 w 418"/>
                <a:gd name="T71" fmla="*/ 152 h 437"/>
                <a:gd name="T72" fmla="*/ 608 w 418"/>
                <a:gd name="T73" fmla="*/ 100 h 437"/>
                <a:gd name="T74" fmla="*/ 715 w 418"/>
                <a:gd name="T75" fmla="*/ 5 h 437"/>
                <a:gd name="T76" fmla="*/ 783 w 418"/>
                <a:gd name="T77" fmla="*/ 105 h 437"/>
                <a:gd name="T78" fmla="*/ 783 w 418"/>
                <a:gd name="T79" fmla="*/ 170 h 437"/>
                <a:gd name="T80" fmla="*/ 718 w 418"/>
                <a:gd name="T81" fmla="*/ 147 h 4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18" h="437">
                  <a:moveTo>
                    <a:pt x="311" y="87"/>
                  </a:moveTo>
                  <a:cubicBezTo>
                    <a:pt x="312" y="104"/>
                    <a:pt x="306" y="139"/>
                    <a:pt x="312" y="154"/>
                  </a:cubicBezTo>
                  <a:cubicBezTo>
                    <a:pt x="319" y="168"/>
                    <a:pt x="319" y="178"/>
                    <a:pt x="322" y="189"/>
                  </a:cubicBezTo>
                  <a:cubicBezTo>
                    <a:pt x="325" y="201"/>
                    <a:pt x="322" y="234"/>
                    <a:pt x="328" y="248"/>
                  </a:cubicBezTo>
                  <a:cubicBezTo>
                    <a:pt x="334" y="263"/>
                    <a:pt x="336" y="271"/>
                    <a:pt x="340" y="278"/>
                  </a:cubicBezTo>
                  <a:cubicBezTo>
                    <a:pt x="345" y="286"/>
                    <a:pt x="353" y="316"/>
                    <a:pt x="363" y="329"/>
                  </a:cubicBezTo>
                  <a:cubicBezTo>
                    <a:pt x="374" y="341"/>
                    <a:pt x="374" y="351"/>
                    <a:pt x="381" y="358"/>
                  </a:cubicBezTo>
                  <a:cubicBezTo>
                    <a:pt x="388" y="365"/>
                    <a:pt x="385" y="371"/>
                    <a:pt x="390" y="377"/>
                  </a:cubicBezTo>
                  <a:cubicBezTo>
                    <a:pt x="395" y="383"/>
                    <a:pt x="399" y="384"/>
                    <a:pt x="403" y="389"/>
                  </a:cubicBezTo>
                  <a:cubicBezTo>
                    <a:pt x="407" y="394"/>
                    <a:pt x="416" y="402"/>
                    <a:pt x="413" y="409"/>
                  </a:cubicBezTo>
                  <a:cubicBezTo>
                    <a:pt x="410" y="416"/>
                    <a:pt x="418" y="433"/>
                    <a:pt x="413" y="435"/>
                  </a:cubicBezTo>
                  <a:cubicBezTo>
                    <a:pt x="408" y="437"/>
                    <a:pt x="409" y="432"/>
                    <a:pt x="399" y="429"/>
                  </a:cubicBezTo>
                  <a:cubicBezTo>
                    <a:pt x="388" y="427"/>
                    <a:pt x="378" y="421"/>
                    <a:pt x="373" y="423"/>
                  </a:cubicBezTo>
                  <a:cubicBezTo>
                    <a:pt x="367" y="425"/>
                    <a:pt x="353" y="419"/>
                    <a:pt x="354" y="412"/>
                  </a:cubicBezTo>
                  <a:cubicBezTo>
                    <a:pt x="355" y="405"/>
                    <a:pt x="350" y="402"/>
                    <a:pt x="350" y="402"/>
                  </a:cubicBezTo>
                  <a:cubicBezTo>
                    <a:pt x="350" y="402"/>
                    <a:pt x="340" y="397"/>
                    <a:pt x="337" y="397"/>
                  </a:cubicBezTo>
                  <a:cubicBezTo>
                    <a:pt x="334" y="397"/>
                    <a:pt x="330" y="394"/>
                    <a:pt x="324" y="396"/>
                  </a:cubicBezTo>
                  <a:cubicBezTo>
                    <a:pt x="318" y="398"/>
                    <a:pt x="313" y="404"/>
                    <a:pt x="310" y="403"/>
                  </a:cubicBezTo>
                  <a:cubicBezTo>
                    <a:pt x="307" y="402"/>
                    <a:pt x="303" y="401"/>
                    <a:pt x="300" y="398"/>
                  </a:cubicBezTo>
                  <a:cubicBezTo>
                    <a:pt x="297" y="394"/>
                    <a:pt x="300" y="390"/>
                    <a:pt x="293" y="385"/>
                  </a:cubicBezTo>
                  <a:cubicBezTo>
                    <a:pt x="285" y="380"/>
                    <a:pt x="293" y="372"/>
                    <a:pt x="281" y="374"/>
                  </a:cubicBezTo>
                  <a:cubicBezTo>
                    <a:pt x="270" y="376"/>
                    <a:pt x="271" y="383"/>
                    <a:pt x="261" y="373"/>
                  </a:cubicBezTo>
                  <a:cubicBezTo>
                    <a:pt x="252" y="364"/>
                    <a:pt x="252" y="357"/>
                    <a:pt x="249" y="354"/>
                  </a:cubicBezTo>
                  <a:cubicBezTo>
                    <a:pt x="246" y="351"/>
                    <a:pt x="249" y="344"/>
                    <a:pt x="244" y="340"/>
                  </a:cubicBezTo>
                  <a:cubicBezTo>
                    <a:pt x="239" y="337"/>
                    <a:pt x="239" y="329"/>
                    <a:pt x="232" y="329"/>
                  </a:cubicBezTo>
                  <a:cubicBezTo>
                    <a:pt x="226" y="329"/>
                    <a:pt x="217" y="327"/>
                    <a:pt x="217" y="327"/>
                  </a:cubicBezTo>
                  <a:cubicBezTo>
                    <a:pt x="217" y="327"/>
                    <a:pt x="218" y="328"/>
                    <a:pt x="207" y="324"/>
                  </a:cubicBezTo>
                  <a:cubicBezTo>
                    <a:pt x="197" y="320"/>
                    <a:pt x="202" y="332"/>
                    <a:pt x="197" y="320"/>
                  </a:cubicBezTo>
                  <a:cubicBezTo>
                    <a:pt x="192" y="308"/>
                    <a:pt x="195" y="298"/>
                    <a:pt x="187" y="298"/>
                  </a:cubicBezTo>
                  <a:cubicBezTo>
                    <a:pt x="178" y="298"/>
                    <a:pt x="171" y="299"/>
                    <a:pt x="171" y="299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59" y="289"/>
                    <a:pt x="156" y="284"/>
                  </a:cubicBezTo>
                  <a:cubicBezTo>
                    <a:pt x="152" y="279"/>
                    <a:pt x="157" y="277"/>
                    <a:pt x="151" y="270"/>
                  </a:cubicBezTo>
                  <a:cubicBezTo>
                    <a:pt x="146" y="262"/>
                    <a:pt x="146" y="259"/>
                    <a:pt x="139" y="254"/>
                  </a:cubicBezTo>
                  <a:cubicBezTo>
                    <a:pt x="132" y="249"/>
                    <a:pt x="133" y="243"/>
                    <a:pt x="130" y="240"/>
                  </a:cubicBezTo>
                  <a:cubicBezTo>
                    <a:pt x="126" y="237"/>
                    <a:pt x="128" y="233"/>
                    <a:pt x="124" y="228"/>
                  </a:cubicBezTo>
                  <a:cubicBezTo>
                    <a:pt x="123" y="225"/>
                    <a:pt x="111" y="217"/>
                    <a:pt x="108" y="210"/>
                  </a:cubicBezTo>
                  <a:cubicBezTo>
                    <a:pt x="105" y="204"/>
                    <a:pt x="111" y="199"/>
                    <a:pt x="118" y="201"/>
                  </a:cubicBezTo>
                  <a:cubicBezTo>
                    <a:pt x="142" y="201"/>
                    <a:pt x="164" y="220"/>
                    <a:pt x="183" y="228"/>
                  </a:cubicBezTo>
                  <a:cubicBezTo>
                    <a:pt x="183" y="228"/>
                    <a:pt x="167" y="213"/>
                    <a:pt x="136" y="195"/>
                  </a:cubicBezTo>
                  <a:cubicBezTo>
                    <a:pt x="101" y="177"/>
                    <a:pt x="86" y="206"/>
                    <a:pt x="76" y="204"/>
                  </a:cubicBezTo>
                  <a:cubicBezTo>
                    <a:pt x="68" y="206"/>
                    <a:pt x="67" y="203"/>
                    <a:pt x="61" y="202"/>
                  </a:cubicBezTo>
                  <a:cubicBezTo>
                    <a:pt x="55" y="201"/>
                    <a:pt x="55" y="194"/>
                    <a:pt x="50" y="192"/>
                  </a:cubicBezTo>
                  <a:cubicBezTo>
                    <a:pt x="44" y="190"/>
                    <a:pt x="43" y="188"/>
                    <a:pt x="37" y="181"/>
                  </a:cubicBezTo>
                  <a:cubicBezTo>
                    <a:pt x="31" y="173"/>
                    <a:pt x="26" y="164"/>
                    <a:pt x="22" y="157"/>
                  </a:cubicBezTo>
                  <a:cubicBezTo>
                    <a:pt x="17" y="151"/>
                    <a:pt x="21" y="153"/>
                    <a:pt x="19" y="147"/>
                  </a:cubicBezTo>
                  <a:cubicBezTo>
                    <a:pt x="16" y="141"/>
                    <a:pt x="17" y="141"/>
                    <a:pt x="13" y="135"/>
                  </a:cubicBezTo>
                  <a:cubicBezTo>
                    <a:pt x="9" y="129"/>
                    <a:pt x="7" y="129"/>
                    <a:pt x="7" y="122"/>
                  </a:cubicBezTo>
                  <a:cubicBezTo>
                    <a:pt x="7" y="114"/>
                    <a:pt x="10" y="116"/>
                    <a:pt x="5" y="109"/>
                  </a:cubicBezTo>
                  <a:cubicBezTo>
                    <a:pt x="0" y="102"/>
                    <a:pt x="3" y="98"/>
                    <a:pt x="3" y="93"/>
                  </a:cubicBezTo>
                  <a:cubicBezTo>
                    <a:pt x="3" y="87"/>
                    <a:pt x="1" y="84"/>
                    <a:pt x="1" y="76"/>
                  </a:cubicBezTo>
                  <a:cubicBezTo>
                    <a:pt x="4" y="66"/>
                    <a:pt x="13" y="57"/>
                    <a:pt x="23" y="52"/>
                  </a:cubicBezTo>
                  <a:cubicBezTo>
                    <a:pt x="29" y="48"/>
                    <a:pt x="46" y="45"/>
                    <a:pt x="54" y="43"/>
                  </a:cubicBezTo>
                  <a:cubicBezTo>
                    <a:pt x="63" y="41"/>
                    <a:pt x="69" y="38"/>
                    <a:pt x="79" y="37"/>
                  </a:cubicBezTo>
                  <a:cubicBezTo>
                    <a:pt x="84" y="37"/>
                    <a:pt x="88" y="40"/>
                    <a:pt x="95" y="41"/>
                  </a:cubicBezTo>
                  <a:cubicBezTo>
                    <a:pt x="102" y="43"/>
                    <a:pt x="112" y="42"/>
                    <a:pt x="116" y="44"/>
                  </a:cubicBezTo>
                  <a:cubicBezTo>
                    <a:pt x="136" y="52"/>
                    <a:pt x="137" y="77"/>
                    <a:pt x="151" y="90"/>
                  </a:cubicBezTo>
                  <a:cubicBezTo>
                    <a:pt x="154" y="93"/>
                    <a:pt x="158" y="95"/>
                    <a:pt x="161" y="99"/>
                  </a:cubicBezTo>
                  <a:cubicBezTo>
                    <a:pt x="164" y="103"/>
                    <a:pt x="164" y="108"/>
                    <a:pt x="167" y="112"/>
                  </a:cubicBezTo>
                  <a:cubicBezTo>
                    <a:pt x="173" y="119"/>
                    <a:pt x="192" y="118"/>
                    <a:pt x="190" y="128"/>
                  </a:cubicBezTo>
                  <a:cubicBezTo>
                    <a:pt x="193" y="139"/>
                    <a:pt x="185" y="154"/>
                    <a:pt x="193" y="176"/>
                  </a:cubicBezTo>
                  <a:cubicBezTo>
                    <a:pt x="201" y="197"/>
                    <a:pt x="215" y="206"/>
                    <a:pt x="215" y="206"/>
                  </a:cubicBezTo>
                  <a:cubicBezTo>
                    <a:pt x="206" y="181"/>
                    <a:pt x="193" y="167"/>
                    <a:pt x="204" y="152"/>
                  </a:cubicBezTo>
                  <a:cubicBezTo>
                    <a:pt x="216" y="136"/>
                    <a:pt x="212" y="138"/>
                    <a:pt x="216" y="129"/>
                  </a:cubicBezTo>
                  <a:cubicBezTo>
                    <a:pt x="215" y="131"/>
                    <a:pt x="215" y="131"/>
                    <a:pt x="215" y="131"/>
                  </a:cubicBezTo>
                  <a:cubicBezTo>
                    <a:pt x="215" y="128"/>
                    <a:pt x="215" y="121"/>
                    <a:pt x="217" y="119"/>
                  </a:cubicBezTo>
                  <a:cubicBezTo>
                    <a:pt x="220" y="115"/>
                    <a:pt x="225" y="115"/>
                    <a:pt x="228" y="111"/>
                  </a:cubicBezTo>
                  <a:cubicBezTo>
                    <a:pt x="233" y="104"/>
                    <a:pt x="228" y="96"/>
                    <a:pt x="235" y="90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47" y="85"/>
                    <a:pt x="266" y="66"/>
                    <a:pt x="266" y="57"/>
                  </a:cubicBezTo>
                  <a:cubicBezTo>
                    <a:pt x="258" y="71"/>
                    <a:pt x="247" y="72"/>
                    <a:pt x="242" y="67"/>
                  </a:cubicBezTo>
                  <a:cubicBezTo>
                    <a:pt x="239" y="66"/>
                    <a:pt x="243" y="61"/>
                    <a:pt x="243" y="61"/>
                  </a:cubicBezTo>
                  <a:cubicBezTo>
                    <a:pt x="241" y="58"/>
                    <a:pt x="246" y="55"/>
                    <a:pt x="245" y="52"/>
                  </a:cubicBezTo>
                  <a:cubicBezTo>
                    <a:pt x="244" y="49"/>
                    <a:pt x="244" y="45"/>
                    <a:pt x="243" y="40"/>
                  </a:cubicBezTo>
                  <a:cubicBezTo>
                    <a:pt x="245" y="28"/>
                    <a:pt x="247" y="12"/>
                    <a:pt x="249" y="7"/>
                  </a:cubicBezTo>
                  <a:cubicBezTo>
                    <a:pt x="258" y="1"/>
                    <a:pt x="272" y="0"/>
                    <a:pt x="286" y="2"/>
                  </a:cubicBezTo>
                  <a:cubicBezTo>
                    <a:pt x="299" y="5"/>
                    <a:pt x="309" y="10"/>
                    <a:pt x="315" y="18"/>
                  </a:cubicBezTo>
                  <a:cubicBezTo>
                    <a:pt x="315" y="24"/>
                    <a:pt x="314" y="32"/>
                    <a:pt x="313" y="42"/>
                  </a:cubicBezTo>
                  <a:cubicBezTo>
                    <a:pt x="311" y="45"/>
                    <a:pt x="315" y="50"/>
                    <a:pt x="313" y="55"/>
                  </a:cubicBezTo>
                  <a:cubicBezTo>
                    <a:pt x="311" y="60"/>
                    <a:pt x="314" y="60"/>
                    <a:pt x="313" y="68"/>
                  </a:cubicBezTo>
                  <a:cubicBezTo>
                    <a:pt x="312" y="77"/>
                    <a:pt x="315" y="76"/>
                    <a:pt x="310" y="75"/>
                  </a:cubicBezTo>
                  <a:cubicBezTo>
                    <a:pt x="300" y="75"/>
                    <a:pt x="292" y="72"/>
                    <a:pt x="287" y="59"/>
                  </a:cubicBezTo>
                  <a:cubicBezTo>
                    <a:pt x="286" y="72"/>
                    <a:pt x="295" y="84"/>
                    <a:pt x="311" y="87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2" name="Freeform 109"/>
            <p:cNvSpPr>
              <a:spLocks/>
            </p:cNvSpPr>
            <p:nvPr/>
          </p:nvSpPr>
          <p:spPr bwMode="auto">
            <a:xfrm>
              <a:off x="3795" y="1899"/>
              <a:ext cx="288" cy="290"/>
            </a:xfrm>
            <a:custGeom>
              <a:avLst/>
              <a:gdLst>
                <a:gd name="T0" fmla="*/ 288 w 115"/>
                <a:gd name="T1" fmla="*/ 68 h 116"/>
                <a:gd name="T2" fmla="*/ 185 w 115"/>
                <a:gd name="T3" fmla="*/ 8 h 116"/>
                <a:gd name="T4" fmla="*/ 58 w 115"/>
                <a:gd name="T5" fmla="*/ 28 h 116"/>
                <a:gd name="T6" fmla="*/ 53 w 115"/>
                <a:gd name="T7" fmla="*/ 33 h 116"/>
                <a:gd name="T8" fmla="*/ 38 w 115"/>
                <a:gd name="T9" fmla="*/ 143 h 116"/>
                <a:gd name="T10" fmla="*/ 0 w 115"/>
                <a:gd name="T11" fmla="*/ 29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5" h="116">
                  <a:moveTo>
                    <a:pt x="115" y="27"/>
                  </a:moveTo>
                  <a:cubicBezTo>
                    <a:pt x="107" y="15"/>
                    <a:pt x="92" y="6"/>
                    <a:pt x="74" y="3"/>
                  </a:cubicBezTo>
                  <a:cubicBezTo>
                    <a:pt x="55" y="0"/>
                    <a:pt x="36" y="2"/>
                    <a:pt x="23" y="11"/>
                  </a:cubicBezTo>
                  <a:cubicBezTo>
                    <a:pt x="22" y="11"/>
                    <a:pt x="22" y="12"/>
                    <a:pt x="21" y="13"/>
                  </a:cubicBezTo>
                  <a:cubicBezTo>
                    <a:pt x="17" y="19"/>
                    <a:pt x="18" y="34"/>
                    <a:pt x="15" y="57"/>
                  </a:cubicBezTo>
                  <a:cubicBezTo>
                    <a:pt x="13" y="76"/>
                    <a:pt x="14" y="108"/>
                    <a:pt x="0" y="116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3" name="Freeform 110"/>
            <p:cNvSpPr>
              <a:spLocks/>
            </p:cNvSpPr>
            <p:nvPr/>
          </p:nvSpPr>
          <p:spPr bwMode="auto">
            <a:xfrm>
              <a:off x="4075" y="1817"/>
              <a:ext cx="1008" cy="1337"/>
            </a:xfrm>
            <a:custGeom>
              <a:avLst/>
              <a:gdLst>
                <a:gd name="T0" fmla="*/ 1003 w 403"/>
                <a:gd name="T1" fmla="*/ 1007 h 535"/>
                <a:gd name="T2" fmla="*/ 918 w 403"/>
                <a:gd name="T3" fmla="*/ 760 h 535"/>
                <a:gd name="T4" fmla="*/ 753 w 403"/>
                <a:gd name="T5" fmla="*/ 567 h 535"/>
                <a:gd name="T6" fmla="*/ 600 w 403"/>
                <a:gd name="T7" fmla="*/ 432 h 535"/>
                <a:gd name="T8" fmla="*/ 468 w 403"/>
                <a:gd name="T9" fmla="*/ 352 h 535"/>
                <a:gd name="T10" fmla="*/ 413 w 403"/>
                <a:gd name="T11" fmla="*/ 370 h 535"/>
                <a:gd name="T12" fmla="*/ 395 w 403"/>
                <a:gd name="T13" fmla="*/ 517 h 535"/>
                <a:gd name="T14" fmla="*/ 405 w 403"/>
                <a:gd name="T15" fmla="*/ 322 h 535"/>
                <a:gd name="T16" fmla="*/ 465 w 403"/>
                <a:gd name="T17" fmla="*/ 222 h 535"/>
                <a:gd name="T18" fmla="*/ 460 w 403"/>
                <a:gd name="T19" fmla="*/ 185 h 535"/>
                <a:gd name="T20" fmla="*/ 420 w 403"/>
                <a:gd name="T21" fmla="*/ 95 h 535"/>
                <a:gd name="T22" fmla="*/ 393 w 403"/>
                <a:gd name="T23" fmla="*/ 62 h 535"/>
                <a:gd name="T24" fmla="*/ 355 w 403"/>
                <a:gd name="T25" fmla="*/ 42 h 535"/>
                <a:gd name="T26" fmla="*/ 315 w 403"/>
                <a:gd name="T27" fmla="*/ 30 h 535"/>
                <a:gd name="T28" fmla="*/ 263 w 403"/>
                <a:gd name="T29" fmla="*/ 22 h 535"/>
                <a:gd name="T30" fmla="*/ 230 w 403"/>
                <a:gd name="T31" fmla="*/ 12 h 535"/>
                <a:gd name="T32" fmla="*/ 203 w 403"/>
                <a:gd name="T33" fmla="*/ 5 h 535"/>
                <a:gd name="T34" fmla="*/ 155 w 403"/>
                <a:gd name="T35" fmla="*/ 2 h 535"/>
                <a:gd name="T36" fmla="*/ 103 w 403"/>
                <a:gd name="T37" fmla="*/ 10 h 535"/>
                <a:gd name="T38" fmla="*/ 55 w 403"/>
                <a:gd name="T39" fmla="*/ 20 h 535"/>
                <a:gd name="T40" fmla="*/ 8 w 403"/>
                <a:gd name="T41" fmla="*/ 150 h 535"/>
                <a:gd name="T42" fmla="*/ 10 w 403"/>
                <a:gd name="T43" fmla="*/ 162 h 535"/>
                <a:gd name="T44" fmla="*/ 5 w 403"/>
                <a:gd name="T45" fmla="*/ 305 h 535"/>
                <a:gd name="T46" fmla="*/ 5 w 403"/>
                <a:gd name="T47" fmla="*/ 305 h 535"/>
                <a:gd name="T48" fmla="*/ 60 w 403"/>
                <a:gd name="T49" fmla="*/ 257 h 535"/>
                <a:gd name="T50" fmla="*/ 5 w 403"/>
                <a:gd name="T51" fmla="*/ 335 h 535"/>
                <a:gd name="T52" fmla="*/ 60 w 403"/>
                <a:gd name="T53" fmla="*/ 465 h 535"/>
                <a:gd name="T54" fmla="*/ 88 w 403"/>
                <a:gd name="T55" fmla="*/ 532 h 535"/>
                <a:gd name="T56" fmla="*/ 148 w 403"/>
                <a:gd name="T57" fmla="*/ 655 h 535"/>
                <a:gd name="T58" fmla="*/ 168 w 403"/>
                <a:gd name="T59" fmla="*/ 722 h 535"/>
                <a:gd name="T60" fmla="*/ 200 w 403"/>
                <a:gd name="T61" fmla="*/ 797 h 535"/>
                <a:gd name="T62" fmla="*/ 225 w 403"/>
                <a:gd name="T63" fmla="*/ 850 h 535"/>
                <a:gd name="T64" fmla="*/ 265 w 403"/>
                <a:gd name="T65" fmla="*/ 945 h 535"/>
                <a:gd name="T66" fmla="*/ 300 w 403"/>
                <a:gd name="T67" fmla="*/ 997 h 535"/>
                <a:gd name="T68" fmla="*/ 330 w 403"/>
                <a:gd name="T69" fmla="*/ 1037 h 535"/>
                <a:gd name="T70" fmla="*/ 343 w 403"/>
                <a:gd name="T71" fmla="*/ 1052 h 535"/>
                <a:gd name="T72" fmla="*/ 440 w 403"/>
                <a:gd name="T73" fmla="*/ 1137 h 535"/>
                <a:gd name="T74" fmla="*/ 603 w 403"/>
                <a:gd name="T75" fmla="*/ 1252 h 535"/>
                <a:gd name="T76" fmla="*/ 765 w 403"/>
                <a:gd name="T77" fmla="*/ 1317 h 535"/>
                <a:gd name="T78" fmla="*/ 965 w 403"/>
                <a:gd name="T79" fmla="*/ 1192 h 535"/>
                <a:gd name="T80" fmla="*/ 1003 w 403"/>
                <a:gd name="T81" fmla="*/ 1007 h 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03" h="535">
                  <a:moveTo>
                    <a:pt x="401" y="403"/>
                  </a:moveTo>
                  <a:cubicBezTo>
                    <a:pt x="403" y="374"/>
                    <a:pt x="383" y="329"/>
                    <a:pt x="367" y="304"/>
                  </a:cubicBezTo>
                  <a:cubicBezTo>
                    <a:pt x="349" y="276"/>
                    <a:pt x="325" y="249"/>
                    <a:pt x="301" y="227"/>
                  </a:cubicBezTo>
                  <a:cubicBezTo>
                    <a:pt x="281" y="208"/>
                    <a:pt x="257" y="195"/>
                    <a:pt x="240" y="173"/>
                  </a:cubicBezTo>
                  <a:cubicBezTo>
                    <a:pt x="227" y="157"/>
                    <a:pt x="210" y="139"/>
                    <a:pt x="187" y="141"/>
                  </a:cubicBezTo>
                  <a:cubicBezTo>
                    <a:pt x="183" y="142"/>
                    <a:pt x="175" y="143"/>
                    <a:pt x="165" y="148"/>
                  </a:cubicBezTo>
                  <a:cubicBezTo>
                    <a:pt x="162" y="150"/>
                    <a:pt x="143" y="171"/>
                    <a:pt x="158" y="207"/>
                  </a:cubicBezTo>
                  <a:cubicBezTo>
                    <a:pt x="146" y="188"/>
                    <a:pt x="138" y="146"/>
                    <a:pt x="162" y="129"/>
                  </a:cubicBezTo>
                  <a:cubicBezTo>
                    <a:pt x="186" y="111"/>
                    <a:pt x="185" y="96"/>
                    <a:pt x="186" y="89"/>
                  </a:cubicBezTo>
                  <a:cubicBezTo>
                    <a:pt x="187" y="82"/>
                    <a:pt x="184" y="81"/>
                    <a:pt x="184" y="74"/>
                  </a:cubicBezTo>
                  <a:cubicBezTo>
                    <a:pt x="184" y="66"/>
                    <a:pt x="172" y="41"/>
                    <a:pt x="168" y="38"/>
                  </a:cubicBezTo>
                  <a:cubicBezTo>
                    <a:pt x="164" y="35"/>
                    <a:pt x="164" y="29"/>
                    <a:pt x="157" y="25"/>
                  </a:cubicBezTo>
                  <a:cubicBezTo>
                    <a:pt x="149" y="21"/>
                    <a:pt x="148" y="17"/>
                    <a:pt x="142" y="17"/>
                  </a:cubicBezTo>
                  <a:cubicBezTo>
                    <a:pt x="136" y="17"/>
                    <a:pt x="132" y="14"/>
                    <a:pt x="126" y="12"/>
                  </a:cubicBezTo>
                  <a:cubicBezTo>
                    <a:pt x="119" y="10"/>
                    <a:pt x="108" y="10"/>
                    <a:pt x="105" y="9"/>
                  </a:cubicBezTo>
                  <a:cubicBezTo>
                    <a:pt x="102" y="8"/>
                    <a:pt x="95" y="5"/>
                    <a:pt x="92" y="5"/>
                  </a:cubicBezTo>
                  <a:cubicBezTo>
                    <a:pt x="89" y="5"/>
                    <a:pt x="87" y="2"/>
                    <a:pt x="81" y="2"/>
                  </a:cubicBezTo>
                  <a:cubicBezTo>
                    <a:pt x="75" y="2"/>
                    <a:pt x="67" y="0"/>
                    <a:pt x="62" y="1"/>
                  </a:cubicBezTo>
                  <a:cubicBezTo>
                    <a:pt x="57" y="2"/>
                    <a:pt x="47" y="4"/>
                    <a:pt x="41" y="4"/>
                  </a:cubicBezTo>
                  <a:cubicBezTo>
                    <a:pt x="38" y="4"/>
                    <a:pt x="30" y="6"/>
                    <a:pt x="22" y="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4" y="62"/>
                    <a:pt x="5" y="64"/>
                    <a:pt x="4" y="65"/>
                  </a:cubicBezTo>
                  <a:cubicBezTo>
                    <a:pt x="2" y="76"/>
                    <a:pt x="0" y="10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3" y="121"/>
                    <a:pt x="22" y="117"/>
                    <a:pt x="24" y="103"/>
                  </a:cubicBezTo>
                  <a:cubicBezTo>
                    <a:pt x="24" y="119"/>
                    <a:pt x="15" y="130"/>
                    <a:pt x="2" y="134"/>
                  </a:cubicBezTo>
                  <a:cubicBezTo>
                    <a:pt x="0" y="157"/>
                    <a:pt x="20" y="168"/>
                    <a:pt x="24" y="186"/>
                  </a:cubicBezTo>
                  <a:cubicBezTo>
                    <a:pt x="28" y="204"/>
                    <a:pt x="34" y="200"/>
                    <a:pt x="35" y="213"/>
                  </a:cubicBezTo>
                  <a:cubicBezTo>
                    <a:pt x="36" y="227"/>
                    <a:pt x="56" y="249"/>
                    <a:pt x="59" y="262"/>
                  </a:cubicBezTo>
                  <a:cubicBezTo>
                    <a:pt x="62" y="274"/>
                    <a:pt x="59" y="273"/>
                    <a:pt x="67" y="289"/>
                  </a:cubicBezTo>
                  <a:cubicBezTo>
                    <a:pt x="76" y="304"/>
                    <a:pt x="77" y="309"/>
                    <a:pt x="80" y="319"/>
                  </a:cubicBezTo>
                  <a:cubicBezTo>
                    <a:pt x="83" y="328"/>
                    <a:pt x="82" y="329"/>
                    <a:pt x="90" y="340"/>
                  </a:cubicBezTo>
                  <a:cubicBezTo>
                    <a:pt x="99" y="351"/>
                    <a:pt x="102" y="365"/>
                    <a:pt x="106" y="378"/>
                  </a:cubicBezTo>
                  <a:cubicBezTo>
                    <a:pt x="110" y="390"/>
                    <a:pt x="112" y="385"/>
                    <a:pt x="120" y="399"/>
                  </a:cubicBezTo>
                  <a:cubicBezTo>
                    <a:pt x="129" y="413"/>
                    <a:pt x="129" y="406"/>
                    <a:pt x="132" y="415"/>
                  </a:cubicBezTo>
                  <a:cubicBezTo>
                    <a:pt x="133" y="417"/>
                    <a:pt x="135" y="419"/>
                    <a:pt x="137" y="421"/>
                  </a:cubicBezTo>
                  <a:cubicBezTo>
                    <a:pt x="144" y="435"/>
                    <a:pt x="166" y="447"/>
                    <a:pt x="176" y="455"/>
                  </a:cubicBezTo>
                  <a:cubicBezTo>
                    <a:pt x="196" y="473"/>
                    <a:pt x="220" y="484"/>
                    <a:pt x="241" y="501"/>
                  </a:cubicBezTo>
                  <a:cubicBezTo>
                    <a:pt x="258" y="515"/>
                    <a:pt x="283" y="535"/>
                    <a:pt x="306" y="527"/>
                  </a:cubicBezTo>
                  <a:cubicBezTo>
                    <a:pt x="329" y="519"/>
                    <a:pt x="370" y="525"/>
                    <a:pt x="386" y="477"/>
                  </a:cubicBezTo>
                  <a:cubicBezTo>
                    <a:pt x="393" y="458"/>
                    <a:pt x="400" y="421"/>
                    <a:pt x="401" y="403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4" name="Freeform 111"/>
            <p:cNvSpPr>
              <a:spLocks/>
            </p:cNvSpPr>
            <p:nvPr/>
          </p:nvSpPr>
          <p:spPr bwMode="auto">
            <a:xfrm>
              <a:off x="4378" y="1862"/>
              <a:ext cx="67" cy="87"/>
            </a:xfrm>
            <a:custGeom>
              <a:avLst/>
              <a:gdLst>
                <a:gd name="T0" fmla="*/ 22 w 27"/>
                <a:gd name="T1" fmla="*/ 15 h 35"/>
                <a:gd name="T2" fmla="*/ 12 w 27"/>
                <a:gd name="T3" fmla="*/ 42 h 35"/>
                <a:gd name="T4" fmla="*/ 47 w 27"/>
                <a:gd name="T5" fmla="*/ 85 h 35"/>
                <a:gd name="T6" fmla="*/ 60 w 27"/>
                <a:gd name="T7" fmla="*/ 52 h 35"/>
                <a:gd name="T8" fmla="*/ 22 w 27"/>
                <a:gd name="T9" fmla="*/ 1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35">
                  <a:moveTo>
                    <a:pt x="9" y="6"/>
                  </a:moveTo>
                  <a:cubicBezTo>
                    <a:pt x="0" y="0"/>
                    <a:pt x="3" y="12"/>
                    <a:pt x="5" y="17"/>
                  </a:cubicBezTo>
                  <a:cubicBezTo>
                    <a:pt x="7" y="22"/>
                    <a:pt x="13" y="34"/>
                    <a:pt x="19" y="34"/>
                  </a:cubicBezTo>
                  <a:cubicBezTo>
                    <a:pt x="27" y="35"/>
                    <a:pt x="26" y="26"/>
                    <a:pt x="24" y="21"/>
                  </a:cubicBezTo>
                  <a:cubicBezTo>
                    <a:pt x="22" y="14"/>
                    <a:pt x="16" y="9"/>
                    <a:pt x="9" y="6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5" name="Freeform 112"/>
            <p:cNvSpPr>
              <a:spLocks/>
            </p:cNvSpPr>
            <p:nvPr/>
          </p:nvSpPr>
          <p:spPr bwMode="auto">
            <a:xfrm>
              <a:off x="4428" y="1962"/>
              <a:ext cx="80" cy="77"/>
            </a:xfrm>
            <a:custGeom>
              <a:avLst/>
              <a:gdLst>
                <a:gd name="T0" fmla="*/ 43 w 32"/>
                <a:gd name="T1" fmla="*/ 15 h 31"/>
                <a:gd name="T2" fmla="*/ 55 w 32"/>
                <a:gd name="T3" fmla="*/ 72 h 31"/>
                <a:gd name="T4" fmla="*/ 78 w 32"/>
                <a:gd name="T5" fmla="*/ 47 h 31"/>
                <a:gd name="T6" fmla="*/ 45 w 32"/>
                <a:gd name="T7" fmla="*/ 1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17" y="6"/>
                  </a:moveTo>
                  <a:cubicBezTo>
                    <a:pt x="0" y="0"/>
                    <a:pt x="13" y="27"/>
                    <a:pt x="22" y="29"/>
                  </a:cubicBezTo>
                  <a:cubicBezTo>
                    <a:pt x="30" y="31"/>
                    <a:pt x="32" y="26"/>
                    <a:pt x="31" y="19"/>
                  </a:cubicBezTo>
                  <a:cubicBezTo>
                    <a:pt x="29" y="12"/>
                    <a:pt x="24" y="8"/>
                    <a:pt x="18" y="4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6" name="Freeform 113"/>
            <p:cNvSpPr>
              <a:spLocks/>
            </p:cNvSpPr>
            <p:nvPr/>
          </p:nvSpPr>
          <p:spPr bwMode="auto">
            <a:xfrm>
              <a:off x="4090" y="1939"/>
              <a:ext cx="235" cy="398"/>
            </a:xfrm>
            <a:custGeom>
              <a:avLst/>
              <a:gdLst>
                <a:gd name="T0" fmla="*/ 215 w 94"/>
                <a:gd name="T1" fmla="*/ 268 h 159"/>
                <a:gd name="T2" fmla="*/ 100 w 94"/>
                <a:gd name="T3" fmla="*/ 80 h 159"/>
                <a:gd name="T4" fmla="*/ 5 w 94"/>
                <a:gd name="T5" fmla="*/ 0 h 159"/>
                <a:gd name="T6" fmla="*/ 0 w 94"/>
                <a:gd name="T7" fmla="*/ 28 h 159"/>
                <a:gd name="T8" fmla="*/ 113 w 94"/>
                <a:gd name="T9" fmla="*/ 133 h 159"/>
                <a:gd name="T10" fmla="*/ 58 w 94"/>
                <a:gd name="T11" fmla="*/ 133 h 159"/>
                <a:gd name="T12" fmla="*/ 125 w 94"/>
                <a:gd name="T13" fmla="*/ 173 h 159"/>
                <a:gd name="T14" fmla="*/ 208 w 94"/>
                <a:gd name="T15" fmla="*/ 283 h 159"/>
                <a:gd name="T16" fmla="*/ 230 w 94"/>
                <a:gd name="T17" fmla="*/ 380 h 159"/>
                <a:gd name="T18" fmla="*/ 233 w 94"/>
                <a:gd name="T19" fmla="*/ 375 h 159"/>
                <a:gd name="T20" fmla="*/ 215 w 94"/>
                <a:gd name="T21" fmla="*/ 268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59">
                  <a:moveTo>
                    <a:pt x="86" y="107"/>
                  </a:moveTo>
                  <a:cubicBezTo>
                    <a:pt x="83" y="77"/>
                    <a:pt x="52" y="40"/>
                    <a:pt x="40" y="32"/>
                  </a:cubicBezTo>
                  <a:cubicBezTo>
                    <a:pt x="28" y="25"/>
                    <a:pt x="17" y="17"/>
                    <a:pt x="2" y="0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12" y="25"/>
                    <a:pt x="50" y="44"/>
                    <a:pt x="45" y="53"/>
                  </a:cubicBezTo>
                  <a:cubicBezTo>
                    <a:pt x="39" y="62"/>
                    <a:pt x="27" y="59"/>
                    <a:pt x="23" y="53"/>
                  </a:cubicBezTo>
                  <a:cubicBezTo>
                    <a:pt x="31" y="65"/>
                    <a:pt x="33" y="66"/>
                    <a:pt x="50" y="69"/>
                  </a:cubicBezTo>
                  <a:cubicBezTo>
                    <a:pt x="67" y="72"/>
                    <a:pt x="79" y="96"/>
                    <a:pt x="83" y="113"/>
                  </a:cubicBezTo>
                  <a:cubicBezTo>
                    <a:pt x="87" y="125"/>
                    <a:pt x="92" y="152"/>
                    <a:pt x="92" y="152"/>
                  </a:cubicBezTo>
                  <a:cubicBezTo>
                    <a:pt x="92" y="152"/>
                    <a:pt x="94" y="159"/>
                    <a:pt x="93" y="150"/>
                  </a:cubicBezTo>
                  <a:cubicBezTo>
                    <a:pt x="90" y="137"/>
                    <a:pt x="88" y="124"/>
                    <a:pt x="86" y="107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7" name="Freeform 114"/>
            <p:cNvSpPr>
              <a:spLocks/>
            </p:cNvSpPr>
            <p:nvPr/>
          </p:nvSpPr>
          <p:spPr bwMode="auto">
            <a:xfrm>
              <a:off x="4090" y="1939"/>
              <a:ext cx="235" cy="398"/>
            </a:xfrm>
            <a:custGeom>
              <a:avLst/>
              <a:gdLst>
                <a:gd name="T0" fmla="*/ 215 w 94"/>
                <a:gd name="T1" fmla="*/ 268 h 159"/>
                <a:gd name="T2" fmla="*/ 100 w 94"/>
                <a:gd name="T3" fmla="*/ 80 h 159"/>
                <a:gd name="T4" fmla="*/ 5 w 94"/>
                <a:gd name="T5" fmla="*/ 0 h 159"/>
                <a:gd name="T6" fmla="*/ 0 w 94"/>
                <a:gd name="T7" fmla="*/ 28 h 159"/>
                <a:gd name="T8" fmla="*/ 113 w 94"/>
                <a:gd name="T9" fmla="*/ 133 h 159"/>
                <a:gd name="T10" fmla="*/ 58 w 94"/>
                <a:gd name="T11" fmla="*/ 133 h 159"/>
                <a:gd name="T12" fmla="*/ 125 w 94"/>
                <a:gd name="T13" fmla="*/ 173 h 159"/>
                <a:gd name="T14" fmla="*/ 208 w 94"/>
                <a:gd name="T15" fmla="*/ 283 h 159"/>
                <a:gd name="T16" fmla="*/ 230 w 94"/>
                <a:gd name="T17" fmla="*/ 380 h 159"/>
                <a:gd name="T18" fmla="*/ 233 w 94"/>
                <a:gd name="T19" fmla="*/ 375 h 159"/>
                <a:gd name="T20" fmla="*/ 215 w 94"/>
                <a:gd name="T21" fmla="*/ 268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59">
                  <a:moveTo>
                    <a:pt x="86" y="107"/>
                  </a:moveTo>
                  <a:cubicBezTo>
                    <a:pt x="83" y="77"/>
                    <a:pt x="52" y="40"/>
                    <a:pt x="40" y="32"/>
                  </a:cubicBezTo>
                  <a:cubicBezTo>
                    <a:pt x="28" y="25"/>
                    <a:pt x="17" y="17"/>
                    <a:pt x="2" y="0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12" y="25"/>
                    <a:pt x="50" y="44"/>
                    <a:pt x="45" y="53"/>
                  </a:cubicBezTo>
                  <a:cubicBezTo>
                    <a:pt x="39" y="62"/>
                    <a:pt x="27" y="59"/>
                    <a:pt x="23" y="53"/>
                  </a:cubicBezTo>
                  <a:cubicBezTo>
                    <a:pt x="31" y="65"/>
                    <a:pt x="33" y="66"/>
                    <a:pt x="50" y="69"/>
                  </a:cubicBezTo>
                  <a:cubicBezTo>
                    <a:pt x="67" y="72"/>
                    <a:pt x="79" y="96"/>
                    <a:pt x="83" y="113"/>
                  </a:cubicBezTo>
                  <a:cubicBezTo>
                    <a:pt x="87" y="125"/>
                    <a:pt x="92" y="152"/>
                    <a:pt x="92" y="152"/>
                  </a:cubicBezTo>
                  <a:cubicBezTo>
                    <a:pt x="92" y="152"/>
                    <a:pt x="94" y="159"/>
                    <a:pt x="93" y="150"/>
                  </a:cubicBezTo>
                  <a:cubicBezTo>
                    <a:pt x="90" y="137"/>
                    <a:pt x="88" y="124"/>
                    <a:pt x="86" y="107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8" name="Freeform 115"/>
            <p:cNvSpPr>
              <a:spLocks/>
            </p:cNvSpPr>
            <p:nvPr/>
          </p:nvSpPr>
          <p:spPr bwMode="auto">
            <a:xfrm>
              <a:off x="4455" y="1969"/>
              <a:ext cx="50" cy="60"/>
            </a:xfrm>
            <a:custGeom>
              <a:avLst/>
              <a:gdLst>
                <a:gd name="T0" fmla="*/ 0 w 20"/>
                <a:gd name="T1" fmla="*/ 5 h 24"/>
                <a:gd name="T2" fmla="*/ 0 w 20"/>
                <a:gd name="T3" fmla="*/ 5 h 24"/>
                <a:gd name="T4" fmla="*/ 45 w 20"/>
                <a:gd name="T5" fmla="*/ 43 h 24"/>
                <a:gd name="T6" fmla="*/ 48 w 20"/>
                <a:gd name="T7" fmla="*/ 60 h 24"/>
                <a:gd name="T8" fmla="*/ 48 w 20"/>
                <a:gd name="T9" fmla="*/ 38 h 24"/>
                <a:gd name="T10" fmla="*/ 0 w 20"/>
                <a:gd name="T11" fmla="*/ 5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14" y="7"/>
                    <a:pt x="18" y="17"/>
                  </a:cubicBezTo>
                  <a:cubicBezTo>
                    <a:pt x="19" y="20"/>
                    <a:pt x="19" y="22"/>
                    <a:pt x="19" y="24"/>
                  </a:cubicBezTo>
                  <a:cubicBezTo>
                    <a:pt x="19" y="22"/>
                    <a:pt x="20" y="19"/>
                    <a:pt x="19" y="15"/>
                  </a:cubicBezTo>
                  <a:cubicBezTo>
                    <a:pt x="15" y="3"/>
                    <a:pt x="7" y="0"/>
                    <a:pt x="0" y="2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9" name="Freeform 116"/>
            <p:cNvSpPr>
              <a:spLocks/>
            </p:cNvSpPr>
            <p:nvPr/>
          </p:nvSpPr>
          <p:spPr bwMode="auto">
            <a:xfrm>
              <a:off x="4398" y="1874"/>
              <a:ext cx="45" cy="58"/>
            </a:xfrm>
            <a:custGeom>
              <a:avLst/>
              <a:gdLst>
                <a:gd name="T0" fmla="*/ 0 w 18"/>
                <a:gd name="T1" fmla="*/ 0 h 23"/>
                <a:gd name="T2" fmla="*/ 23 w 18"/>
                <a:gd name="T3" fmla="*/ 20 h 23"/>
                <a:gd name="T4" fmla="*/ 45 w 18"/>
                <a:gd name="T5" fmla="*/ 58 h 23"/>
                <a:gd name="T6" fmla="*/ 28 w 18"/>
                <a:gd name="T7" fmla="*/ 15 h 23"/>
                <a:gd name="T8" fmla="*/ 0 w 18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cubicBezTo>
                    <a:pt x="3" y="2"/>
                    <a:pt x="6" y="5"/>
                    <a:pt x="9" y="8"/>
                  </a:cubicBezTo>
                  <a:cubicBezTo>
                    <a:pt x="14" y="12"/>
                    <a:pt x="17" y="18"/>
                    <a:pt x="18" y="23"/>
                  </a:cubicBezTo>
                  <a:cubicBezTo>
                    <a:pt x="17" y="17"/>
                    <a:pt x="16" y="11"/>
                    <a:pt x="11" y="6"/>
                  </a:cubicBezTo>
                  <a:cubicBezTo>
                    <a:pt x="8" y="3"/>
                    <a:pt x="3" y="2"/>
                    <a:pt x="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0" name="Freeform 117"/>
            <p:cNvSpPr>
              <a:spLocks/>
            </p:cNvSpPr>
            <p:nvPr/>
          </p:nvSpPr>
          <p:spPr bwMode="auto">
            <a:xfrm>
              <a:off x="4138" y="1884"/>
              <a:ext cx="838" cy="1163"/>
            </a:xfrm>
            <a:custGeom>
              <a:avLst/>
              <a:gdLst>
                <a:gd name="T0" fmla="*/ 95 w 335"/>
                <a:gd name="T1" fmla="*/ 85 h 465"/>
                <a:gd name="T2" fmla="*/ 270 w 335"/>
                <a:gd name="T3" fmla="*/ 98 h 465"/>
                <a:gd name="T4" fmla="*/ 293 w 335"/>
                <a:gd name="T5" fmla="*/ 278 h 465"/>
                <a:gd name="T6" fmla="*/ 315 w 335"/>
                <a:gd name="T7" fmla="*/ 480 h 465"/>
                <a:gd name="T8" fmla="*/ 398 w 335"/>
                <a:gd name="T9" fmla="*/ 513 h 465"/>
                <a:gd name="T10" fmla="*/ 565 w 335"/>
                <a:gd name="T11" fmla="*/ 560 h 465"/>
                <a:gd name="T12" fmla="*/ 640 w 335"/>
                <a:gd name="T13" fmla="*/ 658 h 465"/>
                <a:gd name="T14" fmla="*/ 733 w 335"/>
                <a:gd name="T15" fmla="*/ 793 h 465"/>
                <a:gd name="T16" fmla="*/ 828 w 335"/>
                <a:gd name="T17" fmla="*/ 1050 h 465"/>
                <a:gd name="T18" fmla="*/ 635 w 335"/>
                <a:gd name="T19" fmla="*/ 1115 h 465"/>
                <a:gd name="T20" fmla="*/ 550 w 335"/>
                <a:gd name="T21" fmla="*/ 1023 h 465"/>
                <a:gd name="T22" fmla="*/ 463 w 335"/>
                <a:gd name="T23" fmla="*/ 938 h 465"/>
                <a:gd name="T24" fmla="*/ 213 w 335"/>
                <a:gd name="T25" fmla="*/ 708 h 465"/>
                <a:gd name="T26" fmla="*/ 115 w 335"/>
                <a:gd name="T27" fmla="*/ 558 h 465"/>
                <a:gd name="T28" fmla="*/ 58 w 335"/>
                <a:gd name="T29" fmla="*/ 428 h 465"/>
                <a:gd name="T30" fmla="*/ 43 w 335"/>
                <a:gd name="T31" fmla="*/ 313 h 465"/>
                <a:gd name="T32" fmla="*/ 180 w 335"/>
                <a:gd name="T33" fmla="*/ 458 h 465"/>
                <a:gd name="T34" fmla="*/ 173 w 335"/>
                <a:gd name="T35" fmla="*/ 233 h 465"/>
                <a:gd name="T36" fmla="*/ 143 w 335"/>
                <a:gd name="T37" fmla="*/ 133 h 465"/>
                <a:gd name="T38" fmla="*/ 93 w 335"/>
                <a:gd name="T39" fmla="*/ 88 h 4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5" h="465">
                  <a:moveTo>
                    <a:pt x="38" y="34"/>
                  </a:moveTo>
                  <a:cubicBezTo>
                    <a:pt x="41" y="0"/>
                    <a:pt x="95" y="23"/>
                    <a:pt x="108" y="39"/>
                  </a:cubicBezTo>
                  <a:cubicBezTo>
                    <a:pt x="124" y="58"/>
                    <a:pt x="121" y="89"/>
                    <a:pt x="117" y="111"/>
                  </a:cubicBezTo>
                  <a:cubicBezTo>
                    <a:pt x="112" y="138"/>
                    <a:pt x="115" y="166"/>
                    <a:pt x="126" y="192"/>
                  </a:cubicBezTo>
                  <a:cubicBezTo>
                    <a:pt x="132" y="207"/>
                    <a:pt x="145" y="207"/>
                    <a:pt x="159" y="205"/>
                  </a:cubicBezTo>
                  <a:cubicBezTo>
                    <a:pt x="183" y="201"/>
                    <a:pt x="207" y="207"/>
                    <a:pt x="226" y="224"/>
                  </a:cubicBezTo>
                  <a:cubicBezTo>
                    <a:pt x="239" y="234"/>
                    <a:pt x="247" y="250"/>
                    <a:pt x="256" y="263"/>
                  </a:cubicBezTo>
                  <a:cubicBezTo>
                    <a:pt x="268" y="282"/>
                    <a:pt x="282" y="298"/>
                    <a:pt x="293" y="317"/>
                  </a:cubicBezTo>
                  <a:cubicBezTo>
                    <a:pt x="312" y="348"/>
                    <a:pt x="328" y="383"/>
                    <a:pt x="331" y="420"/>
                  </a:cubicBezTo>
                  <a:cubicBezTo>
                    <a:pt x="335" y="463"/>
                    <a:pt x="282" y="465"/>
                    <a:pt x="254" y="446"/>
                  </a:cubicBezTo>
                  <a:cubicBezTo>
                    <a:pt x="240" y="437"/>
                    <a:pt x="231" y="422"/>
                    <a:pt x="220" y="409"/>
                  </a:cubicBezTo>
                  <a:cubicBezTo>
                    <a:pt x="210" y="397"/>
                    <a:pt x="197" y="386"/>
                    <a:pt x="185" y="375"/>
                  </a:cubicBezTo>
                  <a:cubicBezTo>
                    <a:pt x="150" y="344"/>
                    <a:pt x="103" y="329"/>
                    <a:pt x="85" y="283"/>
                  </a:cubicBezTo>
                  <a:cubicBezTo>
                    <a:pt x="76" y="261"/>
                    <a:pt x="58" y="244"/>
                    <a:pt x="46" y="223"/>
                  </a:cubicBezTo>
                  <a:cubicBezTo>
                    <a:pt x="35" y="207"/>
                    <a:pt x="32" y="188"/>
                    <a:pt x="23" y="171"/>
                  </a:cubicBezTo>
                  <a:cubicBezTo>
                    <a:pt x="17" y="162"/>
                    <a:pt x="0" y="133"/>
                    <a:pt x="17" y="125"/>
                  </a:cubicBezTo>
                  <a:cubicBezTo>
                    <a:pt x="39" y="114"/>
                    <a:pt x="50" y="180"/>
                    <a:pt x="72" y="183"/>
                  </a:cubicBezTo>
                  <a:cubicBezTo>
                    <a:pt x="84" y="157"/>
                    <a:pt x="80" y="118"/>
                    <a:pt x="69" y="93"/>
                  </a:cubicBezTo>
                  <a:cubicBezTo>
                    <a:pt x="65" y="83"/>
                    <a:pt x="65" y="60"/>
                    <a:pt x="57" y="53"/>
                  </a:cubicBezTo>
                  <a:cubicBezTo>
                    <a:pt x="50" y="45"/>
                    <a:pt x="38" y="50"/>
                    <a:pt x="37" y="35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1" name="Freeform 118"/>
            <p:cNvSpPr>
              <a:spLocks/>
            </p:cNvSpPr>
            <p:nvPr/>
          </p:nvSpPr>
          <p:spPr bwMode="auto">
            <a:xfrm>
              <a:off x="4508" y="2122"/>
              <a:ext cx="352" cy="287"/>
            </a:xfrm>
            <a:custGeom>
              <a:avLst/>
              <a:gdLst>
                <a:gd name="T0" fmla="*/ 0 w 141"/>
                <a:gd name="T1" fmla="*/ 47 h 115"/>
                <a:gd name="T2" fmla="*/ 147 w 141"/>
                <a:gd name="T3" fmla="*/ 92 h 115"/>
                <a:gd name="T4" fmla="*/ 352 w 141"/>
                <a:gd name="T5" fmla="*/ 287 h 115"/>
                <a:gd name="T6" fmla="*/ 217 w 141"/>
                <a:gd name="T7" fmla="*/ 160 h 115"/>
                <a:gd name="T8" fmla="*/ 0 w 141"/>
                <a:gd name="T9" fmla="*/ 47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" h="115">
                  <a:moveTo>
                    <a:pt x="0" y="19"/>
                  </a:moveTo>
                  <a:cubicBezTo>
                    <a:pt x="0" y="19"/>
                    <a:pt x="38" y="7"/>
                    <a:pt x="59" y="37"/>
                  </a:cubicBezTo>
                  <a:cubicBezTo>
                    <a:pt x="80" y="67"/>
                    <a:pt x="122" y="93"/>
                    <a:pt x="141" y="115"/>
                  </a:cubicBezTo>
                  <a:cubicBezTo>
                    <a:pt x="141" y="115"/>
                    <a:pt x="103" y="75"/>
                    <a:pt x="87" y="64"/>
                  </a:cubicBezTo>
                  <a:cubicBezTo>
                    <a:pt x="72" y="52"/>
                    <a:pt x="50" y="0"/>
                    <a:pt x="0" y="19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2" name="Freeform 119"/>
            <p:cNvSpPr>
              <a:spLocks/>
            </p:cNvSpPr>
            <p:nvPr/>
          </p:nvSpPr>
          <p:spPr bwMode="auto">
            <a:xfrm>
              <a:off x="4630" y="3044"/>
              <a:ext cx="233" cy="120"/>
            </a:xfrm>
            <a:custGeom>
              <a:avLst/>
              <a:gdLst>
                <a:gd name="T0" fmla="*/ 233 w 93"/>
                <a:gd name="T1" fmla="*/ 93 h 48"/>
                <a:gd name="T2" fmla="*/ 140 w 93"/>
                <a:gd name="T3" fmla="*/ 95 h 48"/>
                <a:gd name="T4" fmla="*/ 73 w 93"/>
                <a:gd name="T5" fmla="*/ 53 h 48"/>
                <a:gd name="T6" fmla="*/ 0 w 93"/>
                <a:gd name="T7" fmla="*/ 0 h 48"/>
                <a:gd name="T8" fmla="*/ 45 w 93"/>
                <a:gd name="T9" fmla="*/ 40 h 48"/>
                <a:gd name="T10" fmla="*/ 105 w 93"/>
                <a:gd name="T11" fmla="*/ 85 h 48"/>
                <a:gd name="T12" fmla="*/ 233 w 93"/>
                <a:gd name="T13" fmla="*/ 93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8">
                  <a:moveTo>
                    <a:pt x="93" y="37"/>
                  </a:moveTo>
                  <a:cubicBezTo>
                    <a:pt x="93" y="37"/>
                    <a:pt x="68" y="45"/>
                    <a:pt x="56" y="38"/>
                  </a:cubicBezTo>
                  <a:cubicBezTo>
                    <a:pt x="45" y="31"/>
                    <a:pt x="37" y="29"/>
                    <a:pt x="29" y="21"/>
                  </a:cubicBezTo>
                  <a:cubicBezTo>
                    <a:pt x="21" y="14"/>
                    <a:pt x="5" y="1"/>
                    <a:pt x="0" y="0"/>
                  </a:cubicBezTo>
                  <a:cubicBezTo>
                    <a:pt x="0" y="0"/>
                    <a:pt x="10" y="7"/>
                    <a:pt x="18" y="16"/>
                  </a:cubicBezTo>
                  <a:cubicBezTo>
                    <a:pt x="25" y="25"/>
                    <a:pt x="31" y="30"/>
                    <a:pt x="42" y="34"/>
                  </a:cubicBezTo>
                  <a:cubicBezTo>
                    <a:pt x="52" y="39"/>
                    <a:pt x="67" y="48"/>
                    <a:pt x="93" y="37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3" name="Freeform 120"/>
            <p:cNvSpPr>
              <a:spLocks/>
            </p:cNvSpPr>
            <p:nvPr/>
          </p:nvSpPr>
          <p:spPr bwMode="auto">
            <a:xfrm>
              <a:off x="4075" y="1817"/>
              <a:ext cx="1008" cy="1337"/>
            </a:xfrm>
            <a:custGeom>
              <a:avLst/>
              <a:gdLst>
                <a:gd name="T0" fmla="*/ 1003 w 403"/>
                <a:gd name="T1" fmla="*/ 1007 h 535"/>
                <a:gd name="T2" fmla="*/ 918 w 403"/>
                <a:gd name="T3" fmla="*/ 760 h 535"/>
                <a:gd name="T4" fmla="*/ 753 w 403"/>
                <a:gd name="T5" fmla="*/ 567 h 535"/>
                <a:gd name="T6" fmla="*/ 600 w 403"/>
                <a:gd name="T7" fmla="*/ 432 h 535"/>
                <a:gd name="T8" fmla="*/ 468 w 403"/>
                <a:gd name="T9" fmla="*/ 352 h 535"/>
                <a:gd name="T10" fmla="*/ 413 w 403"/>
                <a:gd name="T11" fmla="*/ 370 h 535"/>
                <a:gd name="T12" fmla="*/ 395 w 403"/>
                <a:gd name="T13" fmla="*/ 517 h 535"/>
                <a:gd name="T14" fmla="*/ 405 w 403"/>
                <a:gd name="T15" fmla="*/ 322 h 535"/>
                <a:gd name="T16" fmla="*/ 465 w 403"/>
                <a:gd name="T17" fmla="*/ 222 h 535"/>
                <a:gd name="T18" fmla="*/ 460 w 403"/>
                <a:gd name="T19" fmla="*/ 185 h 535"/>
                <a:gd name="T20" fmla="*/ 420 w 403"/>
                <a:gd name="T21" fmla="*/ 95 h 535"/>
                <a:gd name="T22" fmla="*/ 393 w 403"/>
                <a:gd name="T23" fmla="*/ 62 h 535"/>
                <a:gd name="T24" fmla="*/ 355 w 403"/>
                <a:gd name="T25" fmla="*/ 42 h 535"/>
                <a:gd name="T26" fmla="*/ 315 w 403"/>
                <a:gd name="T27" fmla="*/ 30 h 535"/>
                <a:gd name="T28" fmla="*/ 263 w 403"/>
                <a:gd name="T29" fmla="*/ 22 h 535"/>
                <a:gd name="T30" fmla="*/ 230 w 403"/>
                <a:gd name="T31" fmla="*/ 12 h 535"/>
                <a:gd name="T32" fmla="*/ 203 w 403"/>
                <a:gd name="T33" fmla="*/ 5 h 535"/>
                <a:gd name="T34" fmla="*/ 155 w 403"/>
                <a:gd name="T35" fmla="*/ 2 h 535"/>
                <a:gd name="T36" fmla="*/ 103 w 403"/>
                <a:gd name="T37" fmla="*/ 10 h 535"/>
                <a:gd name="T38" fmla="*/ 55 w 403"/>
                <a:gd name="T39" fmla="*/ 20 h 535"/>
                <a:gd name="T40" fmla="*/ 8 w 403"/>
                <a:gd name="T41" fmla="*/ 150 h 535"/>
                <a:gd name="T42" fmla="*/ 10 w 403"/>
                <a:gd name="T43" fmla="*/ 162 h 535"/>
                <a:gd name="T44" fmla="*/ 5 w 403"/>
                <a:gd name="T45" fmla="*/ 305 h 535"/>
                <a:gd name="T46" fmla="*/ 5 w 403"/>
                <a:gd name="T47" fmla="*/ 305 h 535"/>
                <a:gd name="T48" fmla="*/ 60 w 403"/>
                <a:gd name="T49" fmla="*/ 257 h 535"/>
                <a:gd name="T50" fmla="*/ 5 w 403"/>
                <a:gd name="T51" fmla="*/ 335 h 535"/>
                <a:gd name="T52" fmla="*/ 60 w 403"/>
                <a:gd name="T53" fmla="*/ 465 h 535"/>
                <a:gd name="T54" fmla="*/ 88 w 403"/>
                <a:gd name="T55" fmla="*/ 532 h 535"/>
                <a:gd name="T56" fmla="*/ 148 w 403"/>
                <a:gd name="T57" fmla="*/ 655 h 535"/>
                <a:gd name="T58" fmla="*/ 168 w 403"/>
                <a:gd name="T59" fmla="*/ 722 h 535"/>
                <a:gd name="T60" fmla="*/ 200 w 403"/>
                <a:gd name="T61" fmla="*/ 797 h 535"/>
                <a:gd name="T62" fmla="*/ 225 w 403"/>
                <a:gd name="T63" fmla="*/ 850 h 535"/>
                <a:gd name="T64" fmla="*/ 265 w 403"/>
                <a:gd name="T65" fmla="*/ 945 h 535"/>
                <a:gd name="T66" fmla="*/ 300 w 403"/>
                <a:gd name="T67" fmla="*/ 997 h 535"/>
                <a:gd name="T68" fmla="*/ 330 w 403"/>
                <a:gd name="T69" fmla="*/ 1037 h 535"/>
                <a:gd name="T70" fmla="*/ 343 w 403"/>
                <a:gd name="T71" fmla="*/ 1052 h 535"/>
                <a:gd name="T72" fmla="*/ 440 w 403"/>
                <a:gd name="T73" fmla="*/ 1137 h 535"/>
                <a:gd name="T74" fmla="*/ 603 w 403"/>
                <a:gd name="T75" fmla="*/ 1252 h 535"/>
                <a:gd name="T76" fmla="*/ 765 w 403"/>
                <a:gd name="T77" fmla="*/ 1317 h 535"/>
                <a:gd name="T78" fmla="*/ 965 w 403"/>
                <a:gd name="T79" fmla="*/ 1192 h 535"/>
                <a:gd name="T80" fmla="*/ 1003 w 403"/>
                <a:gd name="T81" fmla="*/ 1007 h 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03" h="535">
                  <a:moveTo>
                    <a:pt x="401" y="403"/>
                  </a:moveTo>
                  <a:cubicBezTo>
                    <a:pt x="403" y="374"/>
                    <a:pt x="383" y="329"/>
                    <a:pt x="367" y="304"/>
                  </a:cubicBezTo>
                  <a:cubicBezTo>
                    <a:pt x="349" y="276"/>
                    <a:pt x="325" y="249"/>
                    <a:pt x="301" y="227"/>
                  </a:cubicBezTo>
                  <a:cubicBezTo>
                    <a:pt x="281" y="208"/>
                    <a:pt x="257" y="195"/>
                    <a:pt x="240" y="173"/>
                  </a:cubicBezTo>
                  <a:cubicBezTo>
                    <a:pt x="227" y="157"/>
                    <a:pt x="210" y="139"/>
                    <a:pt x="187" y="141"/>
                  </a:cubicBezTo>
                  <a:cubicBezTo>
                    <a:pt x="183" y="142"/>
                    <a:pt x="175" y="143"/>
                    <a:pt x="165" y="148"/>
                  </a:cubicBezTo>
                  <a:cubicBezTo>
                    <a:pt x="162" y="150"/>
                    <a:pt x="143" y="171"/>
                    <a:pt x="158" y="207"/>
                  </a:cubicBezTo>
                  <a:cubicBezTo>
                    <a:pt x="146" y="188"/>
                    <a:pt x="138" y="146"/>
                    <a:pt x="162" y="129"/>
                  </a:cubicBezTo>
                  <a:cubicBezTo>
                    <a:pt x="186" y="111"/>
                    <a:pt x="185" y="96"/>
                    <a:pt x="186" y="89"/>
                  </a:cubicBezTo>
                  <a:cubicBezTo>
                    <a:pt x="187" y="82"/>
                    <a:pt x="184" y="81"/>
                    <a:pt x="184" y="74"/>
                  </a:cubicBezTo>
                  <a:cubicBezTo>
                    <a:pt x="184" y="66"/>
                    <a:pt x="172" y="41"/>
                    <a:pt x="168" y="38"/>
                  </a:cubicBezTo>
                  <a:cubicBezTo>
                    <a:pt x="164" y="35"/>
                    <a:pt x="164" y="29"/>
                    <a:pt x="157" y="25"/>
                  </a:cubicBezTo>
                  <a:cubicBezTo>
                    <a:pt x="149" y="21"/>
                    <a:pt x="148" y="17"/>
                    <a:pt x="142" y="17"/>
                  </a:cubicBezTo>
                  <a:cubicBezTo>
                    <a:pt x="136" y="17"/>
                    <a:pt x="132" y="14"/>
                    <a:pt x="126" y="12"/>
                  </a:cubicBezTo>
                  <a:cubicBezTo>
                    <a:pt x="119" y="10"/>
                    <a:pt x="108" y="10"/>
                    <a:pt x="105" y="9"/>
                  </a:cubicBezTo>
                  <a:cubicBezTo>
                    <a:pt x="102" y="8"/>
                    <a:pt x="95" y="5"/>
                    <a:pt x="92" y="5"/>
                  </a:cubicBezTo>
                  <a:cubicBezTo>
                    <a:pt x="89" y="5"/>
                    <a:pt x="87" y="2"/>
                    <a:pt x="81" y="2"/>
                  </a:cubicBezTo>
                  <a:cubicBezTo>
                    <a:pt x="75" y="2"/>
                    <a:pt x="67" y="0"/>
                    <a:pt x="62" y="1"/>
                  </a:cubicBezTo>
                  <a:cubicBezTo>
                    <a:pt x="57" y="2"/>
                    <a:pt x="47" y="4"/>
                    <a:pt x="41" y="4"/>
                  </a:cubicBezTo>
                  <a:cubicBezTo>
                    <a:pt x="38" y="4"/>
                    <a:pt x="30" y="6"/>
                    <a:pt x="22" y="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4" y="62"/>
                    <a:pt x="5" y="64"/>
                    <a:pt x="4" y="65"/>
                  </a:cubicBezTo>
                  <a:cubicBezTo>
                    <a:pt x="2" y="76"/>
                    <a:pt x="0" y="10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3" y="121"/>
                    <a:pt x="22" y="117"/>
                    <a:pt x="24" y="103"/>
                  </a:cubicBezTo>
                  <a:cubicBezTo>
                    <a:pt x="24" y="119"/>
                    <a:pt x="15" y="130"/>
                    <a:pt x="2" y="134"/>
                  </a:cubicBezTo>
                  <a:cubicBezTo>
                    <a:pt x="0" y="157"/>
                    <a:pt x="20" y="168"/>
                    <a:pt x="24" y="186"/>
                  </a:cubicBezTo>
                  <a:cubicBezTo>
                    <a:pt x="28" y="204"/>
                    <a:pt x="34" y="200"/>
                    <a:pt x="35" y="213"/>
                  </a:cubicBezTo>
                  <a:cubicBezTo>
                    <a:pt x="36" y="227"/>
                    <a:pt x="56" y="249"/>
                    <a:pt x="59" y="262"/>
                  </a:cubicBezTo>
                  <a:cubicBezTo>
                    <a:pt x="62" y="274"/>
                    <a:pt x="59" y="273"/>
                    <a:pt x="67" y="289"/>
                  </a:cubicBezTo>
                  <a:cubicBezTo>
                    <a:pt x="76" y="304"/>
                    <a:pt x="77" y="309"/>
                    <a:pt x="80" y="319"/>
                  </a:cubicBezTo>
                  <a:cubicBezTo>
                    <a:pt x="83" y="328"/>
                    <a:pt x="82" y="329"/>
                    <a:pt x="90" y="340"/>
                  </a:cubicBezTo>
                  <a:cubicBezTo>
                    <a:pt x="99" y="351"/>
                    <a:pt x="102" y="365"/>
                    <a:pt x="106" y="378"/>
                  </a:cubicBezTo>
                  <a:cubicBezTo>
                    <a:pt x="110" y="390"/>
                    <a:pt x="112" y="385"/>
                    <a:pt x="120" y="399"/>
                  </a:cubicBezTo>
                  <a:cubicBezTo>
                    <a:pt x="129" y="413"/>
                    <a:pt x="129" y="406"/>
                    <a:pt x="132" y="415"/>
                  </a:cubicBezTo>
                  <a:cubicBezTo>
                    <a:pt x="133" y="417"/>
                    <a:pt x="135" y="419"/>
                    <a:pt x="137" y="421"/>
                  </a:cubicBezTo>
                  <a:cubicBezTo>
                    <a:pt x="144" y="435"/>
                    <a:pt x="166" y="447"/>
                    <a:pt x="176" y="455"/>
                  </a:cubicBezTo>
                  <a:cubicBezTo>
                    <a:pt x="196" y="473"/>
                    <a:pt x="220" y="484"/>
                    <a:pt x="241" y="501"/>
                  </a:cubicBezTo>
                  <a:cubicBezTo>
                    <a:pt x="258" y="515"/>
                    <a:pt x="283" y="535"/>
                    <a:pt x="306" y="527"/>
                  </a:cubicBezTo>
                  <a:cubicBezTo>
                    <a:pt x="329" y="519"/>
                    <a:pt x="370" y="525"/>
                    <a:pt x="386" y="477"/>
                  </a:cubicBezTo>
                  <a:cubicBezTo>
                    <a:pt x="393" y="458"/>
                    <a:pt x="400" y="421"/>
                    <a:pt x="401" y="403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4" name="Freeform 121"/>
            <p:cNvSpPr>
              <a:spLocks/>
            </p:cNvSpPr>
            <p:nvPr/>
          </p:nvSpPr>
          <p:spPr bwMode="auto">
            <a:xfrm>
              <a:off x="3365" y="2134"/>
              <a:ext cx="1913" cy="1218"/>
            </a:xfrm>
            <a:custGeom>
              <a:avLst/>
              <a:gdLst>
                <a:gd name="T0" fmla="*/ 1255 w 765"/>
                <a:gd name="T1" fmla="*/ 0 h 487"/>
                <a:gd name="T2" fmla="*/ 1503 w 765"/>
                <a:gd name="T3" fmla="*/ 205 h 487"/>
                <a:gd name="T4" fmla="*/ 1770 w 765"/>
                <a:gd name="T5" fmla="*/ 628 h 487"/>
                <a:gd name="T6" fmla="*/ 1495 w 765"/>
                <a:gd name="T7" fmla="*/ 1085 h 487"/>
                <a:gd name="T8" fmla="*/ 773 w 765"/>
                <a:gd name="T9" fmla="*/ 960 h 487"/>
                <a:gd name="T10" fmla="*/ 150 w 765"/>
                <a:gd name="T11" fmla="*/ 510 h 487"/>
                <a:gd name="T12" fmla="*/ 138 w 765"/>
                <a:gd name="T13" fmla="*/ 488 h 487"/>
                <a:gd name="T14" fmla="*/ 138 w 765"/>
                <a:gd name="T15" fmla="*/ 490 h 487"/>
                <a:gd name="T16" fmla="*/ 145 w 765"/>
                <a:gd name="T17" fmla="*/ 545 h 487"/>
                <a:gd name="T18" fmla="*/ 145 w 765"/>
                <a:gd name="T19" fmla="*/ 555 h 487"/>
                <a:gd name="T20" fmla="*/ 93 w 765"/>
                <a:gd name="T21" fmla="*/ 655 h 487"/>
                <a:gd name="T22" fmla="*/ 90 w 765"/>
                <a:gd name="T23" fmla="*/ 653 h 487"/>
                <a:gd name="T24" fmla="*/ 95 w 765"/>
                <a:gd name="T25" fmla="*/ 728 h 487"/>
                <a:gd name="T26" fmla="*/ 88 w 765"/>
                <a:gd name="T27" fmla="*/ 740 h 487"/>
                <a:gd name="T28" fmla="*/ 0 w 765"/>
                <a:gd name="T29" fmla="*/ 808 h 487"/>
                <a:gd name="T30" fmla="*/ 158 w 765"/>
                <a:gd name="T31" fmla="*/ 925 h 487"/>
                <a:gd name="T32" fmla="*/ 820 w 765"/>
                <a:gd name="T33" fmla="*/ 1123 h 487"/>
                <a:gd name="T34" fmla="*/ 1488 w 765"/>
                <a:gd name="T35" fmla="*/ 1163 h 487"/>
                <a:gd name="T36" fmla="*/ 1775 w 765"/>
                <a:gd name="T37" fmla="*/ 538 h 4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65" h="487">
                  <a:moveTo>
                    <a:pt x="502" y="0"/>
                  </a:moveTo>
                  <a:cubicBezTo>
                    <a:pt x="517" y="10"/>
                    <a:pt x="562" y="35"/>
                    <a:pt x="601" y="82"/>
                  </a:cubicBezTo>
                  <a:cubicBezTo>
                    <a:pt x="659" y="154"/>
                    <a:pt x="699" y="202"/>
                    <a:pt x="708" y="251"/>
                  </a:cubicBezTo>
                  <a:cubicBezTo>
                    <a:pt x="726" y="346"/>
                    <a:pt x="692" y="397"/>
                    <a:pt x="598" y="434"/>
                  </a:cubicBezTo>
                  <a:cubicBezTo>
                    <a:pt x="547" y="454"/>
                    <a:pt x="456" y="420"/>
                    <a:pt x="309" y="384"/>
                  </a:cubicBezTo>
                  <a:cubicBezTo>
                    <a:pt x="163" y="348"/>
                    <a:pt x="78" y="239"/>
                    <a:pt x="60" y="204"/>
                  </a:cubicBezTo>
                  <a:cubicBezTo>
                    <a:pt x="58" y="200"/>
                    <a:pt x="57" y="198"/>
                    <a:pt x="55" y="195"/>
                  </a:cubicBezTo>
                  <a:cubicBezTo>
                    <a:pt x="55" y="195"/>
                    <a:pt x="55" y="195"/>
                    <a:pt x="55" y="196"/>
                  </a:cubicBezTo>
                  <a:cubicBezTo>
                    <a:pt x="57" y="201"/>
                    <a:pt x="58" y="209"/>
                    <a:pt x="58" y="218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5" y="244"/>
                    <a:pt x="43" y="260"/>
                    <a:pt x="37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42" y="269"/>
                    <a:pt x="45" y="280"/>
                    <a:pt x="38" y="29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26" y="310"/>
                    <a:pt x="15" y="320"/>
                    <a:pt x="0" y="323"/>
                  </a:cubicBezTo>
                  <a:cubicBezTo>
                    <a:pt x="21" y="345"/>
                    <a:pt x="43" y="361"/>
                    <a:pt x="63" y="370"/>
                  </a:cubicBezTo>
                  <a:cubicBezTo>
                    <a:pt x="130" y="400"/>
                    <a:pt x="222" y="424"/>
                    <a:pt x="328" y="449"/>
                  </a:cubicBezTo>
                  <a:cubicBezTo>
                    <a:pt x="434" y="473"/>
                    <a:pt x="547" y="487"/>
                    <a:pt x="595" y="465"/>
                  </a:cubicBezTo>
                  <a:cubicBezTo>
                    <a:pt x="668" y="432"/>
                    <a:pt x="765" y="370"/>
                    <a:pt x="710" y="215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5" name="Freeform 122"/>
            <p:cNvSpPr>
              <a:spLocks/>
            </p:cNvSpPr>
            <p:nvPr/>
          </p:nvSpPr>
          <p:spPr bwMode="auto">
            <a:xfrm>
              <a:off x="4170" y="1687"/>
              <a:ext cx="971" cy="985"/>
            </a:xfrm>
            <a:custGeom>
              <a:avLst/>
              <a:gdLst>
                <a:gd name="T0" fmla="*/ 971 w 388"/>
                <a:gd name="T1" fmla="*/ 985 h 394"/>
                <a:gd name="T2" fmla="*/ 496 w 388"/>
                <a:gd name="T3" fmla="*/ 393 h 394"/>
                <a:gd name="T4" fmla="*/ 491 w 388"/>
                <a:gd name="T5" fmla="*/ 375 h 394"/>
                <a:gd name="T6" fmla="*/ 491 w 388"/>
                <a:gd name="T7" fmla="*/ 375 h 394"/>
                <a:gd name="T8" fmla="*/ 460 w 388"/>
                <a:gd name="T9" fmla="*/ 250 h 394"/>
                <a:gd name="T10" fmla="*/ 433 w 388"/>
                <a:gd name="T11" fmla="*/ 183 h 394"/>
                <a:gd name="T12" fmla="*/ 423 w 388"/>
                <a:gd name="T13" fmla="*/ 168 h 394"/>
                <a:gd name="T14" fmla="*/ 335 w 388"/>
                <a:gd name="T15" fmla="*/ 80 h 394"/>
                <a:gd name="T16" fmla="*/ 65 w 388"/>
                <a:gd name="T17" fmla="*/ 0 h 394"/>
                <a:gd name="T18" fmla="*/ 50 w 388"/>
                <a:gd name="T19" fmla="*/ 3 h 394"/>
                <a:gd name="T20" fmla="*/ 0 w 388"/>
                <a:gd name="T21" fmla="*/ 68 h 394"/>
                <a:gd name="T22" fmla="*/ 5 w 388"/>
                <a:gd name="T23" fmla="*/ 68 h 394"/>
                <a:gd name="T24" fmla="*/ 275 w 388"/>
                <a:gd name="T25" fmla="*/ 110 h 394"/>
                <a:gd name="T26" fmla="*/ 440 w 388"/>
                <a:gd name="T27" fmla="*/ 428 h 394"/>
                <a:gd name="T28" fmla="*/ 438 w 388"/>
                <a:gd name="T29" fmla="*/ 435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8" h="394">
                  <a:moveTo>
                    <a:pt x="388" y="394"/>
                  </a:moveTo>
                  <a:cubicBezTo>
                    <a:pt x="357" y="300"/>
                    <a:pt x="198" y="157"/>
                    <a:pt x="198" y="157"/>
                  </a:cubicBezTo>
                  <a:cubicBezTo>
                    <a:pt x="197" y="155"/>
                    <a:pt x="196" y="152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189" y="131"/>
                    <a:pt x="190" y="124"/>
                    <a:pt x="184" y="100"/>
                  </a:cubicBezTo>
                  <a:cubicBezTo>
                    <a:pt x="182" y="90"/>
                    <a:pt x="178" y="81"/>
                    <a:pt x="173" y="73"/>
                  </a:cubicBezTo>
                  <a:cubicBezTo>
                    <a:pt x="171" y="70"/>
                    <a:pt x="170" y="68"/>
                    <a:pt x="169" y="67"/>
                  </a:cubicBezTo>
                  <a:cubicBezTo>
                    <a:pt x="158" y="51"/>
                    <a:pt x="144" y="38"/>
                    <a:pt x="134" y="32"/>
                  </a:cubicBezTo>
                  <a:cubicBezTo>
                    <a:pt x="102" y="8"/>
                    <a:pt x="59" y="3"/>
                    <a:pt x="2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3" y="8"/>
                    <a:pt x="6" y="16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3" y="24"/>
                    <a:pt x="71" y="26"/>
                    <a:pt x="110" y="44"/>
                  </a:cubicBezTo>
                  <a:cubicBezTo>
                    <a:pt x="166" y="69"/>
                    <a:pt x="188" y="112"/>
                    <a:pt x="176" y="171"/>
                  </a:cubicBezTo>
                  <a:cubicBezTo>
                    <a:pt x="175" y="174"/>
                    <a:pt x="175" y="174"/>
                    <a:pt x="175" y="174"/>
                  </a:cubicBezTo>
                </a:path>
              </a:pathLst>
            </a:cu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6" name="Freeform 123"/>
            <p:cNvSpPr>
              <a:spLocks/>
            </p:cNvSpPr>
            <p:nvPr/>
          </p:nvSpPr>
          <p:spPr bwMode="auto">
            <a:xfrm>
              <a:off x="3943" y="3187"/>
              <a:ext cx="990" cy="180"/>
            </a:xfrm>
            <a:custGeom>
              <a:avLst/>
              <a:gdLst>
                <a:gd name="T0" fmla="*/ 990 w 396"/>
                <a:gd name="T1" fmla="*/ 50 h 72"/>
                <a:gd name="T2" fmla="*/ 748 w 396"/>
                <a:gd name="T3" fmla="*/ 125 h 72"/>
                <a:gd name="T4" fmla="*/ 0 w 396"/>
                <a:gd name="T5" fmla="*/ 0 h 72"/>
                <a:gd name="T6" fmla="*/ 990 w 396"/>
                <a:gd name="T7" fmla="*/ 50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6" h="72">
                  <a:moveTo>
                    <a:pt x="396" y="20"/>
                  </a:moveTo>
                  <a:cubicBezTo>
                    <a:pt x="396" y="20"/>
                    <a:pt x="378" y="47"/>
                    <a:pt x="299" y="50"/>
                  </a:cubicBezTo>
                  <a:cubicBezTo>
                    <a:pt x="221" y="53"/>
                    <a:pt x="25" y="12"/>
                    <a:pt x="0" y="0"/>
                  </a:cubicBezTo>
                  <a:cubicBezTo>
                    <a:pt x="0" y="0"/>
                    <a:pt x="301" y="72"/>
                    <a:pt x="396" y="2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7" name="Freeform 124"/>
            <p:cNvSpPr>
              <a:spLocks/>
            </p:cNvSpPr>
            <p:nvPr/>
          </p:nvSpPr>
          <p:spPr bwMode="auto">
            <a:xfrm>
              <a:off x="4638" y="2082"/>
              <a:ext cx="125" cy="137"/>
            </a:xfrm>
            <a:custGeom>
              <a:avLst/>
              <a:gdLst>
                <a:gd name="T0" fmla="*/ 28 w 50"/>
                <a:gd name="T1" fmla="*/ 2 h 55"/>
                <a:gd name="T2" fmla="*/ 10 w 50"/>
                <a:gd name="T3" fmla="*/ 42 h 55"/>
                <a:gd name="T4" fmla="*/ 5 w 50"/>
                <a:gd name="T5" fmla="*/ 57 h 55"/>
                <a:gd name="T6" fmla="*/ 30 w 50"/>
                <a:gd name="T7" fmla="*/ 70 h 55"/>
                <a:gd name="T8" fmla="*/ 125 w 50"/>
                <a:gd name="T9" fmla="*/ 137 h 55"/>
                <a:gd name="T10" fmla="*/ 50 w 50"/>
                <a:gd name="T11" fmla="*/ 67 h 55"/>
                <a:gd name="T12" fmla="*/ 25 w 50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5">
                  <a:moveTo>
                    <a:pt x="11" y="1"/>
                  </a:moveTo>
                  <a:cubicBezTo>
                    <a:pt x="11" y="8"/>
                    <a:pt x="7" y="12"/>
                    <a:pt x="4" y="17"/>
                  </a:cubicBezTo>
                  <a:cubicBezTo>
                    <a:pt x="1" y="20"/>
                    <a:pt x="0" y="21"/>
                    <a:pt x="2" y="23"/>
                  </a:cubicBezTo>
                  <a:cubicBezTo>
                    <a:pt x="4" y="25"/>
                    <a:pt x="9" y="27"/>
                    <a:pt x="12" y="28"/>
                  </a:cubicBezTo>
                  <a:cubicBezTo>
                    <a:pt x="25" y="35"/>
                    <a:pt x="39" y="43"/>
                    <a:pt x="50" y="55"/>
                  </a:cubicBezTo>
                  <a:cubicBezTo>
                    <a:pt x="39" y="46"/>
                    <a:pt x="31" y="35"/>
                    <a:pt x="20" y="27"/>
                  </a:cubicBezTo>
                  <a:cubicBezTo>
                    <a:pt x="12" y="21"/>
                    <a:pt x="12" y="10"/>
                    <a:pt x="10" y="0"/>
                  </a:cubicBezTo>
                </a:path>
              </a:pathLst>
            </a:cu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V="1">
            <a:off x="2689682" y="5827356"/>
            <a:ext cx="0" cy="2941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20995" y="64008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Aging 2016</a:t>
            </a:r>
          </a:p>
        </p:txBody>
      </p:sp>
    </p:spTree>
    <p:extLst>
      <p:ext uri="{BB962C8B-B14F-4D97-AF65-F5344CB8AC3E}">
        <p14:creationId xmlns:p14="http://schemas.microsoft.com/office/powerpoint/2010/main" val="328731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63C302C8-CDA1-4D40-94D3-E6E144D17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011247" y="2051366"/>
            <a:ext cx="3262652" cy="1913776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 rot="10800000" flipH="1" flipV="1">
            <a:off x="3049748" y="1080524"/>
            <a:ext cx="3217863" cy="3250617"/>
          </a:xfrm>
          <a:prstGeom prst="arc">
            <a:avLst>
              <a:gd name="adj1" fmla="val 10981508"/>
              <a:gd name="adj2" fmla="val 428951"/>
            </a:avLst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" name="Arc 4"/>
          <p:cNvSpPr/>
          <p:nvPr/>
        </p:nvSpPr>
        <p:spPr>
          <a:xfrm rot="374746" flipV="1">
            <a:off x="3046994" y="1772135"/>
            <a:ext cx="3217863" cy="3250617"/>
          </a:xfrm>
          <a:prstGeom prst="arc">
            <a:avLst>
              <a:gd name="adj1" fmla="val 10981508"/>
              <a:gd name="adj2" fmla="val 428951"/>
            </a:avLst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172512" y="2226379"/>
            <a:ext cx="9060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ALX</a:t>
            </a:r>
            <a:r>
              <a:rPr lang="en-US" sz="13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-/-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7164" y="2226379"/>
            <a:ext cx="6405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ALX</a:t>
            </a:r>
            <a:r>
              <a:rPr lang="en-US" sz="13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-/-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9879">
            <a:off x="3248556" y="1366177"/>
            <a:ext cx="422964" cy="544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6449">
            <a:off x="5622016" y="1037455"/>
            <a:ext cx="610175" cy="940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158">
            <a:off x="5832913" y="3847706"/>
            <a:ext cx="450914" cy="806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7402">
            <a:off x="2977900" y="4112001"/>
            <a:ext cx="664636" cy="341119"/>
          </a:xfrm>
          <a:prstGeom prst="rect">
            <a:avLst/>
          </a:prstGeom>
        </p:spPr>
      </p:pic>
      <p:sp>
        <p:nvSpPr>
          <p:cNvPr id="15" name="Arc 14"/>
          <p:cNvSpPr/>
          <p:nvPr/>
        </p:nvSpPr>
        <p:spPr>
          <a:xfrm rot="15118857" flipH="1">
            <a:off x="5767829" y="3006177"/>
            <a:ext cx="714254" cy="1418726"/>
          </a:xfrm>
          <a:prstGeom prst="arc">
            <a:avLst>
              <a:gd name="adj1" fmla="val 15843224"/>
              <a:gd name="adj2" fmla="val 18356261"/>
            </a:avLst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sp>
        <p:nvSpPr>
          <p:cNvPr id="16" name="Arc 15"/>
          <p:cNvSpPr/>
          <p:nvPr/>
        </p:nvSpPr>
        <p:spPr>
          <a:xfrm rot="5400000">
            <a:off x="2706696" y="3176494"/>
            <a:ext cx="714254" cy="1418726"/>
          </a:xfrm>
          <a:prstGeom prst="arc">
            <a:avLst>
              <a:gd name="adj1" fmla="val 15843224"/>
              <a:gd name="adj2" fmla="val 18356261"/>
            </a:avLst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sp>
        <p:nvSpPr>
          <p:cNvPr id="17" name="Arc 16"/>
          <p:cNvSpPr/>
          <p:nvPr/>
        </p:nvSpPr>
        <p:spPr>
          <a:xfrm rot="6136731" flipH="1" flipV="1">
            <a:off x="5617487" y="1461748"/>
            <a:ext cx="714254" cy="1418726"/>
          </a:xfrm>
          <a:prstGeom prst="arc">
            <a:avLst>
              <a:gd name="adj1" fmla="val 15843224"/>
              <a:gd name="adj2" fmla="val 18356261"/>
            </a:avLst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sp>
        <p:nvSpPr>
          <p:cNvPr id="18" name="Arc 17"/>
          <p:cNvSpPr/>
          <p:nvPr/>
        </p:nvSpPr>
        <p:spPr>
          <a:xfrm rot="16200000" flipV="1">
            <a:off x="2768380" y="1329545"/>
            <a:ext cx="714254" cy="1418726"/>
          </a:xfrm>
          <a:prstGeom prst="arc">
            <a:avLst>
              <a:gd name="adj1" fmla="val 15843224"/>
              <a:gd name="adj2" fmla="val 18356261"/>
            </a:avLst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6865" y="2125547"/>
            <a:ext cx="355847" cy="3558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/>
          <p:cNvSpPr txBox="1"/>
          <p:nvPr/>
        </p:nvSpPr>
        <p:spPr>
          <a:xfrm>
            <a:off x="3293370" y="2468270"/>
            <a:ext cx="1238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Ly6C</a:t>
            </a:r>
            <a:r>
              <a:rPr lang="en-US" sz="10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CCR2</a:t>
            </a:r>
            <a:r>
              <a:rPr lang="en-US" sz="105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69402" y="2063820"/>
            <a:ext cx="1261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Inflammation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0811" y="3444022"/>
            <a:ext cx="886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Food intake</a:t>
            </a:r>
          </a:p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Fat mass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72798" y="3623579"/>
            <a:ext cx="914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CD31,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773185" y="1001369"/>
            <a:ext cx="1707863" cy="599447"/>
          </a:xfrm>
          <a:prstGeom prst="ellipse">
            <a:avLst/>
          </a:prstGeom>
          <a:gradFill flip="none" rotWithShape="1">
            <a:gsLst>
              <a:gs pos="0">
                <a:srgbClr val="FEE7FF"/>
              </a:gs>
              <a:gs pos="33000">
                <a:srgbClr val="FEE7FF"/>
              </a:gs>
              <a:gs pos="62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Leukocyte dysregulation </a:t>
            </a:r>
          </a:p>
        </p:txBody>
      </p:sp>
      <p:sp>
        <p:nvSpPr>
          <p:cNvPr id="25" name="Oval 24"/>
          <p:cNvSpPr/>
          <p:nvPr/>
        </p:nvSpPr>
        <p:spPr>
          <a:xfrm>
            <a:off x="3812817" y="4527426"/>
            <a:ext cx="1707863" cy="599447"/>
          </a:xfrm>
          <a:prstGeom prst="ellipse">
            <a:avLst/>
          </a:prstGeom>
          <a:gradFill>
            <a:gsLst>
              <a:gs pos="0">
                <a:srgbClr val="FEE7FF"/>
              </a:gs>
              <a:gs pos="33000">
                <a:srgbClr val="FEE7FF"/>
              </a:gs>
              <a:gs pos="62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Cardiorenal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inflammation </a:t>
            </a:r>
          </a:p>
        </p:txBody>
      </p:sp>
      <p:sp>
        <p:nvSpPr>
          <p:cNvPr id="26" name="Striped Right Arrow 25"/>
          <p:cNvSpPr/>
          <p:nvPr/>
        </p:nvSpPr>
        <p:spPr>
          <a:xfrm>
            <a:off x="3141889" y="5036392"/>
            <a:ext cx="3289775" cy="812604"/>
          </a:xfrm>
          <a:prstGeom prst="stripedRightArrow">
            <a:avLst/>
          </a:prstGeom>
          <a:gradFill flip="none" rotWithShape="1">
            <a:gsLst>
              <a:gs pos="23000">
                <a:srgbClr val="FFCDF1"/>
              </a:gs>
              <a:gs pos="74000">
                <a:schemeClr val="accent6">
                  <a:lumMod val="20000"/>
                  <a:lumOff val="80000"/>
                </a:schemeClr>
              </a:gs>
              <a:gs pos="83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Obesogenic aging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57466" y="1182694"/>
            <a:ext cx="5666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spleen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77690" y="1020025"/>
            <a:ext cx="566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15214" y="4513069"/>
            <a:ext cx="6613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Adipose tissue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258" y="4573267"/>
            <a:ext cx="602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kidney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61899" y="2505656"/>
            <a:ext cx="0" cy="193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621762" y="2095421"/>
            <a:ext cx="0" cy="193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13628" y="3501938"/>
            <a:ext cx="0" cy="2555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972797" y="3648545"/>
            <a:ext cx="0" cy="21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8193" y="2886490"/>
            <a:ext cx="1882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Obesity + Age =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HFpEF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3"/>
          <a:stretch/>
        </p:blipFill>
        <p:spPr>
          <a:xfrm>
            <a:off x="2362804" y="1996265"/>
            <a:ext cx="579054" cy="13255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30"/>
          <a:stretch/>
        </p:blipFill>
        <p:spPr>
          <a:xfrm>
            <a:off x="6413658" y="2562993"/>
            <a:ext cx="784928" cy="7946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72512" y="3321835"/>
            <a:ext cx="9060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3746" y="3321835"/>
            <a:ext cx="907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4 months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9029" y="1630931"/>
            <a:ext cx="914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CD31, </a:t>
            </a:r>
            <a:r>
              <a:rPr lang="en-U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eNOS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E27EF-D99D-447E-9A02-08D4028D1D15}"/>
              </a:ext>
            </a:extLst>
          </p:cNvPr>
          <p:cNvSpPr txBox="1"/>
          <p:nvPr/>
        </p:nvSpPr>
        <p:spPr>
          <a:xfrm>
            <a:off x="3049747" y="5832123"/>
            <a:ext cx="3292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Fed. of Am. Soc. for Exp. Bio. 2020</a:t>
            </a:r>
          </a:p>
        </p:txBody>
      </p:sp>
    </p:spTree>
    <p:extLst>
      <p:ext uri="{BB962C8B-B14F-4D97-AF65-F5344CB8AC3E}">
        <p14:creationId xmlns:p14="http://schemas.microsoft.com/office/powerpoint/2010/main" val="266644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A1CB6-33B1-41B4-8269-D5C6E28D2BE9}"/>
              </a:ext>
            </a:extLst>
          </p:cNvPr>
          <p:cNvSpPr txBox="1"/>
          <p:nvPr/>
        </p:nvSpPr>
        <p:spPr>
          <a:xfrm>
            <a:off x="2743200" y="109134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Resolvin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E1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11155-FBE2-4CF6-B188-5A986BC10E35}"/>
              </a:ext>
            </a:extLst>
          </p:cNvPr>
          <p:cNvSpPr txBox="1"/>
          <p:nvPr/>
        </p:nvSpPr>
        <p:spPr>
          <a:xfrm>
            <a:off x="5442880" y="105999"/>
            <a:ext cx="187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Protectin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D1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8CF59-278A-4799-95DB-B372D3F4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906334"/>
            <a:ext cx="4876800" cy="3760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817C6-5CB5-4E5D-B6D7-A7C70D8E3321}"/>
              </a:ext>
            </a:extLst>
          </p:cNvPr>
          <p:cNvSpPr txBox="1"/>
          <p:nvPr/>
        </p:nvSpPr>
        <p:spPr>
          <a:xfrm>
            <a:off x="6421744" y="3981136"/>
            <a:ext cx="13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Black-Male</a:t>
            </a:r>
          </a:p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Black-Female</a:t>
            </a:r>
          </a:p>
          <a:p>
            <a:r>
              <a:rPr lang="en-US" sz="1200" dirty="0">
                <a:solidFill>
                  <a:srgbClr val="37C0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White-Male</a:t>
            </a:r>
          </a:p>
          <a:p>
            <a:r>
              <a:rPr lang="en-US" sz="1200" dirty="0">
                <a:solidFill>
                  <a:srgbClr val="57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White-Female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066CC-C382-4291-865D-D0F8BF08A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5" r="14135"/>
          <a:stretch/>
        </p:blipFill>
        <p:spPr>
          <a:xfrm>
            <a:off x="2133600" y="470483"/>
            <a:ext cx="2806125" cy="2819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38EDD-8336-44E1-9BF0-E84C47480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3" r="10055"/>
          <a:stretch/>
        </p:blipFill>
        <p:spPr>
          <a:xfrm>
            <a:off x="4929422" y="379662"/>
            <a:ext cx="2614377" cy="2858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6535" y="6477000"/>
            <a:ext cx="199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Eur. Heart J. 2020</a:t>
            </a:r>
          </a:p>
        </p:txBody>
      </p:sp>
    </p:spTree>
    <p:extLst>
      <p:ext uri="{BB962C8B-B14F-4D97-AF65-F5344CB8AC3E}">
        <p14:creationId xmlns:p14="http://schemas.microsoft.com/office/powerpoint/2010/main" val="168726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373</Words>
  <Application>Microsoft Office PowerPoint</Application>
  <PresentationFormat>On-screen Show (4:3)</PresentationFormat>
  <Paragraphs>173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ASHRIYA</dc:creator>
  <cp:lastModifiedBy>Chatterjee, Riya</cp:lastModifiedBy>
  <cp:revision>40</cp:revision>
  <dcterms:created xsi:type="dcterms:W3CDTF">2020-07-26T06:01:15Z</dcterms:created>
  <dcterms:modified xsi:type="dcterms:W3CDTF">2020-09-18T19:44:01Z</dcterms:modified>
</cp:coreProperties>
</file>